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874" r:id="rId5"/>
  </p:sldMasterIdLst>
  <p:notesMasterIdLst>
    <p:notesMasterId r:id="rId38"/>
  </p:notesMasterIdLst>
  <p:handoutMasterIdLst>
    <p:handoutMasterId r:id="rId39"/>
  </p:handoutMasterIdLst>
  <p:sldIdLst>
    <p:sldId id="257" r:id="rId6"/>
    <p:sldId id="260" r:id="rId7"/>
    <p:sldId id="562" r:id="rId8"/>
    <p:sldId id="566" r:id="rId9"/>
    <p:sldId id="611" r:id="rId10"/>
    <p:sldId id="620" r:id="rId11"/>
    <p:sldId id="625" r:id="rId12"/>
    <p:sldId id="614" r:id="rId13"/>
    <p:sldId id="569" r:id="rId14"/>
    <p:sldId id="629" r:id="rId15"/>
    <p:sldId id="615" r:id="rId16"/>
    <p:sldId id="571" r:id="rId17"/>
    <p:sldId id="616" r:id="rId18"/>
    <p:sldId id="606" r:id="rId19"/>
    <p:sldId id="617" r:id="rId20"/>
    <p:sldId id="584" r:id="rId21"/>
    <p:sldId id="618" r:id="rId22"/>
    <p:sldId id="590" r:id="rId23"/>
    <p:sldId id="619" r:id="rId24"/>
    <p:sldId id="597" r:id="rId25"/>
    <p:sldId id="599" r:id="rId26"/>
    <p:sldId id="627" r:id="rId27"/>
    <p:sldId id="626" r:id="rId28"/>
    <p:sldId id="621" r:id="rId29"/>
    <p:sldId id="622" r:id="rId30"/>
    <p:sldId id="623" r:id="rId31"/>
    <p:sldId id="630" r:id="rId32"/>
    <p:sldId id="628" r:id="rId33"/>
    <p:sldId id="612" r:id="rId34"/>
    <p:sldId id="613" r:id="rId35"/>
    <p:sldId id="564" r:id="rId36"/>
    <p:sldId id="320"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 id="{499339DB-2A10-5240-B775-5344EDD8416D}">
          <p14:sldIdLst>
            <p14:sldId id="257"/>
          </p14:sldIdLst>
        </p14:section>
        <p14:section name="Agenda" id="{07DB761B-5C6E-824A-BF34-050874D2FDB0}">
          <p14:sldIdLst>
            <p14:sldId id="260"/>
            <p14:sldId id="562"/>
            <p14:sldId id="566"/>
            <p14:sldId id="611"/>
            <p14:sldId id="620"/>
            <p14:sldId id="625"/>
            <p14:sldId id="614"/>
            <p14:sldId id="569"/>
            <p14:sldId id="629"/>
          </p14:sldIdLst>
        </p14:section>
        <p14:section name="Listen" id="{53038135-03F5-420C-8AD3-4058DB8654C2}">
          <p14:sldIdLst>
            <p14:sldId id="615"/>
            <p14:sldId id="571"/>
          </p14:sldIdLst>
        </p14:section>
        <p14:section name="Define" id="{253AA00C-2A06-4E09-A37F-53FC3B9E12EE}">
          <p14:sldIdLst>
            <p14:sldId id="616"/>
            <p14:sldId id="606"/>
          </p14:sldIdLst>
        </p14:section>
        <p14:section name="Invent" id="{D54DCDFC-E6B2-40B4-975B-3EF94C2B441C}">
          <p14:sldIdLst>
            <p14:sldId id="617"/>
            <p14:sldId id="584"/>
          </p14:sldIdLst>
        </p14:section>
        <p14:section name="Refine" id="{CB5FAE2F-A4BD-410E-9AB6-F610A9465169}">
          <p14:sldIdLst>
            <p14:sldId id="618"/>
            <p14:sldId id="590"/>
          </p14:sldIdLst>
        </p14:section>
        <p14:section name="Test/Iterate" id="{91572A42-CD7F-4348-92F6-580440BDA14A}">
          <p14:sldIdLst>
            <p14:sldId id="619"/>
            <p14:sldId id="597"/>
            <p14:sldId id="599"/>
          </p14:sldIdLst>
        </p14:section>
        <p14:section name="Planning" id="{84401E52-DCC7-4430-A213-F992579460EC}">
          <p14:sldIdLst>
            <p14:sldId id="627"/>
            <p14:sldId id="626"/>
            <p14:sldId id="621"/>
            <p14:sldId id="622"/>
            <p14:sldId id="623"/>
            <p14:sldId id="630"/>
            <p14:sldId id="628"/>
          </p14:sldIdLst>
        </p14:section>
        <p14:section name="Next Step" id="{57ED8F53-5031-47EF-A1C5-4FB9A1C8F70B}">
          <p14:sldIdLst>
            <p14:sldId id="612"/>
            <p14:sldId id="613"/>
            <p14:sldId id="564"/>
          </p14:sldIdLst>
        </p14:section>
        <p14:section name="Thank you" id="{43105D0B-6FFD-A448-8E16-734FDA29B350}">
          <p14:sldIdLst>
            <p14:sldId id="320"/>
          </p14:sldIdLst>
        </p14:section>
      </p14:sectionLst>
    </p:ex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0B1E966-6961-0F50-8DB6-07965753986E}" name="Emily Zheng" initials="EZ" userId="S::emilyz@2a.consulting::f82caf59-4d99-4b56-845f-be5499779ccb" providerId="AD"/>
  <p188:author id="{E6E8B87A-35F3-49FE-E419-F5DEA76C1124}" name="Ashley Velazquez" initials="AV" userId="S::ashley@2a.consulting::27459dca-8b52-4cc1-803a-85614ebbc311" providerId="AD"/>
  <p188:author id="{495FC490-5893-5148-2CEE-DF14FA24C1F2}" name="Julianne Medenblik" initials="JM" userId="S::julianne@2a.consulting::ce83422f-0c59-4c8a-92c2-5f799f37350a" providerId="AD"/>
  <p188:author id="{B47D1797-3C58-93F2-7A13-61CB28D74573}" name="Olivia Witt" initials="OW" userId="S::Olivia@2a.consulting::b2c89e3c-57a0-4260-818b-d6c94110166d" providerId="AD"/>
  <p188:author id="{3B25209F-F647-DB31-479D-5D150D45701C}" name="Sarah Silva" initials="SS" userId="S::sarah@2a.consulting::c5438fce-4105-481a-92ae-1da751e199b6" providerId="AD"/>
  <p188:author id="{1A7C51AB-2E0C-E736-49D8-5D39035CDDB3}" name="Thad Allen" initials="TA" userId="S::Thad@2a.consulting::98f32c8c-fee0-4a69-a934-b7883cb118a7" providerId="AD"/>
  <p188:author id="{3BC929E5-C3D9-C54A-E1F4-976C3F59A026}" name="Michelle Francis" initials="MF" userId="Michelle Francis"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1724"/>
    <a:srgbClr val="FFFFFF"/>
    <a:srgbClr val="FFFFCC"/>
    <a:srgbClr val="FFBB45"/>
    <a:srgbClr val="EEE8EB"/>
    <a:srgbClr val="C20000"/>
    <a:srgbClr val="42B4FF"/>
    <a:srgbClr val="0F1520"/>
    <a:srgbClr val="0B1018"/>
    <a:srgbClr val="0C10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83"/>
    <p:restoredTop sz="94720"/>
  </p:normalViewPr>
  <p:slideViewPr>
    <p:cSldViewPr snapToGrid="0" showGuides="1">
      <p:cViewPr varScale="1">
        <p:scale>
          <a:sx n="78" d="100"/>
          <a:sy n="78" d="100"/>
        </p:scale>
        <p:origin x="912" y="58"/>
      </p:cViewPr>
      <p:guideLst>
        <p:guide orient="horz" pos="2136"/>
        <p:guide pos="3840"/>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handoutMaster" Target="handoutMasters/handoutMaster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109889A-270F-B6E5-3972-50E5E524726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028168-7E2B-F626-57B5-32EE17174CD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264C6C-A75F-4F4B-983B-561CAC384A89}" type="datetimeFigureOut">
              <a:rPr lang="en-US" smtClean="0"/>
              <a:t>6/19/2024</a:t>
            </a:fld>
            <a:endParaRPr lang="en-US"/>
          </a:p>
        </p:txBody>
      </p:sp>
      <p:sp>
        <p:nvSpPr>
          <p:cNvPr id="4" name="Footer Placeholder 3">
            <a:extLst>
              <a:ext uri="{FF2B5EF4-FFF2-40B4-BE49-F238E27FC236}">
                <a16:creationId xmlns:a16="http://schemas.microsoft.com/office/drawing/2014/main" id="{4B2EDBBA-8B98-DADA-0E7B-B3B8BA50DD0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C6926BD-6BEF-4459-AB9E-AA5FEF3EA66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748BA5-07AE-424D-88E6-9F6246581C75}" type="slidenum">
              <a:rPr lang="en-US" smtClean="0"/>
              <a:t>‹#›</a:t>
            </a:fld>
            <a:endParaRPr lang="en-US"/>
          </a:p>
        </p:txBody>
      </p:sp>
    </p:spTree>
    <p:extLst>
      <p:ext uri="{BB962C8B-B14F-4D97-AF65-F5344CB8AC3E}">
        <p14:creationId xmlns:p14="http://schemas.microsoft.com/office/powerpoint/2010/main" val="1815776973"/>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hdphoto1.wdp>
</file>

<file path=ppt/media/image1.png>
</file>

<file path=ppt/media/image10.png>
</file>

<file path=ppt/media/image11.png>
</file>

<file path=ppt/media/image12.png>
</file>

<file path=ppt/media/image13.png>
</file>

<file path=ppt/media/image14.png>
</file>

<file path=ppt/media/image15.svg>
</file>

<file path=ppt/media/image16.jpe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jpeg>
</file>

<file path=ppt/media/image38.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CC8E03-5825-4C42-8DC2-B65F04B88FE7}" type="datetimeFigureOut">
              <a:rPr lang="en-US" smtClean="0"/>
              <a:t>6/19/2024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4F0C1F-993A-6847-8031-A71E46B1E58F}" type="slidenum">
              <a:rPr lang="en-US" smtClean="0"/>
              <a:t>‹#›</a:t>
            </a:fld>
            <a:endParaRPr lang="en-US"/>
          </a:p>
        </p:txBody>
      </p:sp>
    </p:spTree>
    <p:extLst>
      <p:ext uri="{BB962C8B-B14F-4D97-AF65-F5344CB8AC3E}">
        <p14:creationId xmlns:p14="http://schemas.microsoft.com/office/powerpoint/2010/main" val="2518635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14F0C1F-993A-6847-8031-A71E46B1E58F}" type="slidenum">
              <a:rPr lang="en-US" smtClean="0"/>
              <a:t>1</a:t>
            </a:fld>
            <a:endParaRPr lang="en-US"/>
          </a:p>
        </p:txBody>
      </p:sp>
    </p:spTree>
    <p:extLst>
      <p:ext uri="{BB962C8B-B14F-4D97-AF65-F5344CB8AC3E}">
        <p14:creationId xmlns:p14="http://schemas.microsoft.com/office/powerpoint/2010/main" val="621637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9.png"/><Relationship Id="rId1" Type="http://schemas.openxmlformats.org/officeDocument/2006/relationships/slideMaster" Target="../slideMasters/slideMaster2.xml"/><Relationship Id="rId4" Type="http://schemas.openxmlformats.org/officeDocument/2006/relationships/image" Target="../media/image20.sv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1.png"/><Relationship Id="rId1" Type="http://schemas.openxmlformats.org/officeDocument/2006/relationships/slideMaster" Target="../slideMasters/slideMaster2.xml"/><Relationship Id="rId4" Type="http://schemas.openxmlformats.org/officeDocument/2006/relationships/image" Target="../media/image20.sv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2.png"/><Relationship Id="rId1" Type="http://schemas.openxmlformats.org/officeDocument/2006/relationships/slideMaster" Target="../slideMasters/slideMaster2.xml"/><Relationship Id="rId4" Type="http://schemas.openxmlformats.org/officeDocument/2006/relationships/image" Target="../media/image20.sv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24D4546-D701-4B35-9802-54E73AEB80B6}"/>
              </a:ext>
            </a:extLst>
          </p:cNvPr>
          <p:cNvSpPr>
            <a:spLocks noGrp="1"/>
          </p:cNvSpPr>
          <p:nvPr>
            <p:ph type="subTitle" idx="1" hasCustomPrompt="1"/>
          </p:nvPr>
        </p:nvSpPr>
        <p:spPr>
          <a:xfrm>
            <a:off x="426595" y="1870806"/>
            <a:ext cx="8274329" cy="258532"/>
          </a:xfrm>
        </p:spPr>
        <p:txBody>
          <a:bodyPr/>
          <a:lstStyle>
            <a:lvl1pPr marL="0" indent="0" algn="l">
              <a:buNone/>
              <a:defRPr sz="1200" b="1" cap="all" spc="300" baseline="0">
                <a:solidFill>
                  <a:srgbClr val="2A47B9"/>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Legal text placeholder (editor use only)</a:t>
            </a:r>
          </a:p>
        </p:txBody>
      </p:sp>
      <p:sp>
        <p:nvSpPr>
          <p:cNvPr id="8" name="Title 7">
            <a:extLst>
              <a:ext uri="{FF2B5EF4-FFF2-40B4-BE49-F238E27FC236}">
                <a16:creationId xmlns:a16="http://schemas.microsoft.com/office/drawing/2014/main" id="{9E4CB04F-C9B8-4D74-A55A-0AC876E8A9C3}"/>
              </a:ext>
            </a:extLst>
          </p:cNvPr>
          <p:cNvSpPr>
            <a:spLocks noGrp="1"/>
          </p:cNvSpPr>
          <p:nvPr>
            <p:ph type="title" hasCustomPrompt="1"/>
          </p:nvPr>
        </p:nvSpPr>
        <p:spPr>
          <a:xfrm>
            <a:off x="426595" y="2280380"/>
            <a:ext cx="8274329" cy="1865508"/>
          </a:xfrm>
        </p:spPr>
        <p:txBody>
          <a:bodyPr tIns="146304" bIns="146304"/>
          <a:lstStyle>
            <a:lvl1pPr>
              <a:defRPr sz="4400"/>
            </a:lvl1pPr>
          </a:lstStyle>
          <a:p>
            <a:r>
              <a:rPr lang="en-US"/>
              <a:t>Enter session title</a:t>
            </a:r>
          </a:p>
        </p:txBody>
      </p:sp>
      <p:sp>
        <p:nvSpPr>
          <p:cNvPr id="12" name="Text Placeholder 11">
            <a:extLst>
              <a:ext uri="{FF2B5EF4-FFF2-40B4-BE49-F238E27FC236}">
                <a16:creationId xmlns:a16="http://schemas.microsoft.com/office/drawing/2014/main" id="{F1C6DF77-859A-4968-8301-C7FA52E8E0A2}"/>
              </a:ext>
            </a:extLst>
          </p:cNvPr>
          <p:cNvSpPr>
            <a:spLocks noGrp="1"/>
          </p:cNvSpPr>
          <p:nvPr>
            <p:ph type="body" sz="quarter" idx="10" hasCustomPrompt="1"/>
          </p:nvPr>
        </p:nvSpPr>
        <p:spPr>
          <a:xfrm>
            <a:off x="426595" y="4572926"/>
            <a:ext cx="3702329" cy="369332"/>
          </a:xfrm>
        </p:spPr>
        <p:txBody>
          <a:bodyPr/>
          <a:lstStyle>
            <a:lvl1pPr marL="0" indent="0">
              <a:buNone/>
              <a:defRPr sz="2000" b="1" cap="none" spc="0" baseline="0"/>
            </a:lvl1pPr>
          </a:lstStyle>
          <a:p>
            <a:pPr lvl="0"/>
            <a:r>
              <a:rPr lang="en-US"/>
              <a:t>Speaker name</a:t>
            </a:r>
          </a:p>
        </p:txBody>
      </p:sp>
      <p:sp>
        <p:nvSpPr>
          <p:cNvPr id="14" name="Text Placeholder 13">
            <a:extLst>
              <a:ext uri="{FF2B5EF4-FFF2-40B4-BE49-F238E27FC236}">
                <a16:creationId xmlns:a16="http://schemas.microsoft.com/office/drawing/2014/main" id="{1D8DDED4-39D2-4F36-B877-72364957F970}"/>
              </a:ext>
            </a:extLst>
          </p:cNvPr>
          <p:cNvSpPr>
            <a:spLocks noGrp="1"/>
          </p:cNvSpPr>
          <p:nvPr>
            <p:ph type="body" sz="quarter" idx="11" hasCustomPrompt="1"/>
          </p:nvPr>
        </p:nvSpPr>
        <p:spPr>
          <a:xfrm>
            <a:off x="426595" y="1372973"/>
            <a:ext cx="3492500" cy="258532"/>
          </a:xfrm>
        </p:spPr>
        <p:txBody>
          <a:bodyPr/>
          <a:lstStyle>
            <a:lvl1pPr marL="0" indent="0">
              <a:buNone/>
              <a:defRPr sz="1200" b="1" cap="all" spc="300" baseline="0">
                <a:solidFill>
                  <a:srgbClr val="2A47B9"/>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Enter session ID</a:t>
            </a:r>
          </a:p>
        </p:txBody>
      </p:sp>
      <p:sp>
        <p:nvSpPr>
          <p:cNvPr id="16" name="Text Placeholder 15">
            <a:extLst>
              <a:ext uri="{FF2B5EF4-FFF2-40B4-BE49-F238E27FC236}">
                <a16:creationId xmlns:a16="http://schemas.microsoft.com/office/drawing/2014/main" id="{069FE2D1-0188-4BD9-97B7-CA795447E4F4}"/>
              </a:ext>
            </a:extLst>
          </p:cNvPr>
          <p:cNvSpPr>
            <a:spLocks noGrp="1"/>
          </p:cNvSpPr>
          <p:nvPr>
            <p:ph type="body" sz="quarter" idx="12" hasCustomPrompt="1"/>
          </p:nvPr>
        </p:nvSpPr>
        <p:spPr>
          <a:xfrm>
            <a:off x="426595" y="4946988"/>
            <a:ext cx="3702329" cy="834074"/>
          </a:xfrm>
        </p:spPr>
        <p:txBody>
          <a:bodyPr/>
          <a:lstStyle>
            <a:lvl1pPr marL="0" indent="0">
              <a:spcAft>
                <a:spcPts val="300"/>
              </a:spcAft>
              <a:buNone/>
              <a:defRPr sz="1600"/>
            </a:lvl1pPr>
            <a:lvl2pPr marL="228600" indent="0">
              <a:buNone/>
              <a:defRPr/>
            </a:lvl2pPr>
            <a:lvl3pPr marL="457200" indent="0">
              <a:buNone/>
              <a:defRPr/>
            </a:lvl3pPr>
            <a:lvl4pPr marL="685800" indent="0">
              <a:buNone/>
              <a:defRPr/>
            </a:lvl4pPr>
            <a:lvl5pPr marL="685800" indent="0">
              <a:buNone/>
              <a:defRPr/>
            </a:lvl5pPr>
          </a:lstStyle>
          <a:p>
            <a:pPr lvl="0"/>
            <a:r>
              <a:rPr lang="en-US" dirty="0"/>
              <a:t>(pronouns)</a:t>
            </a:r>
          </a:p>
          <a:p>
            <a:pPr lvl="0"/>
            <a:r>
              <a:rPr lang="en-US" dirty="0"/>
              <a:t>Job title</a:t>
            </a:r>
          </a:p>
          <a:p>
            <a:pPr lvl="0"/>
            <a:r>
              <a:rPr lang="en-US" dirty="0"/>
              <a:t>Company</a:t>
            </a:r>
          </a:p>
        </p:txBody>
      </p:sp>
      <p:sp>
        <p:nvSpPr>
          <p:cNvPr id="2" name="Slide Number Placeholder 5">
            <a:extLst>
              <a:ext uri="{FF2B5EF4-FFF2-40B4-BE49-F238E27FC236}">
                <a16:creationId xmlns:a16="http://schemas.microsoft.com/office/drawing/2014/main" id="{BFFF1610-ACC9-76B6-E3CC-FDB8E0B1BF3B}"/>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1592078546"/>
      </p:ext>
    </p:extLst>
  </p:cSld>
  <p:clrMapOvr>
    <a:masterClrMapping/>
  </p:clrMapOvr>
  <p:transition>
    <p:fade/>
  </p:transition>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Bulleted Content">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EA6700F0-47BA-4878-9AD3-6E38759C53FE}"/>
              </a:ext>
            </a:extLst>
          </p:cNvPr>
          <p:cNvSpPr>
            <a:spLocks noGrp="1"/>
          </p:cNvSpPr>
          <p:nvPr>
            <p:ph sz="quarter" idx="13" hasCustomPrompt="1"/>
          </p:nvPr>
        </p:nvSpPr>
        <p:spPr>
          <a:xfrm>
            <a:off x="425038" y="1371600"/>
            <a:ext cx="11424062" cy="2162044"/>
          </a:xfrm>
        </p:spPr>
        <p:txBody>
          <a:bodyPr/>
          <a:lstStyle>
            <a:lvl1pPr marL="344488" indent="-344488">
              <a:lnSpc>
                <a:spcPct val="100000"/>
              </a:lnSpc>
              <a:tabLst/>
              <a:defRPr/>
            </a:lvl1pPr>
            <a:lvl2pPr marL="577850" indent="-349250">
              <a:lnSpc>
                <a:spcPct val="100000"/>
              </a:lnSpc>
              <a:tabLst/>
              <a:defRPr/>
            </a:lvl2pPr>
            <a:lvl3pPr marL="750888" indent="-293688">
              <a:lnSpc>
                <a:spcPct val="100000"/>
              </a:lnSpc>
              <a:tabLst/>
              <a:defRPr/>
            </a:lvl3pPr>
            <a:lvl4pPr marL="923925" indent="-238125">
              <a:lnSpc>
                <a:spcPct val="100000"/>
              </a:lnSpc>
              <a:tabLst/>
              <a:defRPr/>
            </a:lvl4pPr>
            <a:lvl5pPr marL="923925" indent="-238125">
              <a:lnSpc>
                <a:spcPct val="100000"/>
              </a:lnSpc>
              <a:tabLst/>
              <a:defRPr/>
            </a:lvl5pPr>
          </a:lstStyle>
          <a:p>
            <a:pPr lvl="0"/>
            <a:r>
              <a:rPr lang="en-US" dirty="0"/>
              <a:t>Enter bulleted slide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5">
            <a:extLst>
              <a:ext uri="{FF2B5EF4-FFF2-40B4-BE49-F238E27FC236}">
                <a16:creationId xmlns:a16="http://schemas.microsoft.com/office/drawing/2014/main" id="{B345DE40-A053-F959-2875-8D5EAE4C4D00}"/>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5" name="Title 1">
            <a:extLst>
              <a:ext uri="{FF2B5EF4-FFF2-40B4-BE49-F238E27FC236}">
                <a16:creationId xmlns:a16="http://schemas.microsoft.com/office/drawing/2014/main" id="{DFC2F331-3A80-91CC-12D4-BC7D686E3966}"/>
              </a:ext>
            </a:extLst>
          </p:cNvPr>
          <p:cNvSpPr>
            <a:spLocks noGrp="1"/>
          </p:cNvSpPr>
          <p:nvPr>
            <p:ph type="title" hasCustomPrompt="1"/>
          </p:nvPr>
        </p:nvSpPr>
        <p:spPr>
          <a:xfrm>
            <a:off x="425038" y="342900"/>
            <a:ext cx="11424062" cy="647176"/>
          </a:xfrm>
        </p:spPr>
        <p:txBody>
          <a:bodyPr/>
          <a:lstStyle>
            <a:lvl1pPr>
              <a:defRPr/>
            </a:lvl1pPr>
          </a:lstStyle>
          <a:p>
            <a:r>
              <a:rPr lang="en-US" dirty="0"/>
              <a:t>Title and bulleted content layout</a:t>
            </a:r>
          </a:p>
        </p:txBody>
      </p:sp>
    </p:spTree>
    <p:extLst>
      <p:ext uri="{BB962C8B-B14F-4D97-AF65-F5344CB8AC3E}">
        <p14:creationId xmlns:p14="http://schemas.microsoft.com/office/powerpoint/2010/main" val="2140434308"/>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hree images">
    <p:bg>
      <p:bgPr>
        <a:solidFill>
          <a:schemeClr val="bg1"/>
        </a:solidFill>
        <a:effectLst/>
      </p:bgPr>
    </p:bg>
    <p:spTree>
      <p:nvGrpSpPr>
        <p:cNvPr id="1" name=""/>
        <p:cNvGrpSpPr/>
        <p:nvPr/>
      </p:nvGrpSpPr>
      <p:grpSpPr>
        <a:xfrm>
          <a:off x="0" y="0"/>
          <a:ext cx="0" cy="0"/>
          <a:chOff x="0" y="0"/>
          <a:chExt cx="0" cy="0"/>
        </a:xfrm>
      </p:grpSpPr>
      <p:sp>
        <p:nvSpPr>
          <p:cNvPr id="6" name="Rectangle: Rounded Corners 14">
            <a:extLst>
              <a:ext uri="{FF2B5EF4-FFF2-40B4-BE49-F238E27FC236}">
                <a16:creationId xmlns:a16="http://schemas.microsoft.com/office/drawing/2014/main" id="{422327CD-07D1-1CAF-46C3-09EBBAA08919}"/>
              </a:ext>
            </a:extLst>
          </p:cNvPr>
          <p:cNvSpPr/>
          <p:nvPr userDrawn="1"/>
        </p:nvSpPr>
        <p:spPr>
          <a:xfrm>
            <a:off x="419100" y="1371600"/>
            <a:ext cx="3650025" cy="4838699"/>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8" name="Rectangle: Rounded Corners 15">
            <a:extLst>
              <a:ext uri="{FF2B5EF4-FFF2-40B4-BE49-F238E27FC236}">
                <a16:creationId xmlns:a16="http://schemas.microsoft.com/office/drawing/2014/main" id="{64275C19-EB6A-D5A4-A6A1-C8D890AC76C0}"/>
              </a:ext>
            </a:extLst>
          </p:cNvPr>
          <p:cNvSpPr/>
          <p:nvPr userDrawn="1"/>
        </p:nvSpPr>
        <p:spPr>
          <a:xfrm>
            <a:off x="4315092" y="1371600"/>
            <a:ext cx="3650025" cy="4838699"/>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0" name="Rectangle: Rounded Corners 16">
            <a:extLst>
              <a:ext uri="{FF2B5EF4-FFF2-40B4-BE49-F238E27FC236}">
                <a16:creationId xmlns:a16="http://schemas.microsoft.com/office/drawing/2014/main" id="{9CAB5F3F-9289-6BA8-3B6A-9D79956FEAC7}"/>
              </a:ext>
            </a:extLst>
          </p:cNvPr>
          <p:cNvSpPr/>
          <p:nvPr userDrawn="1"/>
        </p:nvSpPr>
        <p:spPr>
          <a:xfrm>
            <a:off x="8199075" y="1371601"/>
            <a:ext cx="3650025" cy="4838698"/>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8" name="Title 1">
            <a:extLst>
              <a:ext uri="{FF2B5EF4-FFF2-40B4-BE49-F238E27FC236}">
                <a16:creationId xmlns:a16="http://schemas.microsoft.com/office/drawing/2014/main" id="{91059391-7A3F-14D9-37B8-EE42ACEADC6B}"/>
              </a:ext>
            </a:extLst>
          </p:cNvPr>
          <p:cNvSpPr>
            <a:spLocks noGrp="1"/>
          </p:cNvSpPr>
          <p:nvPr>
            <p:ph type="title"/>
          </p:nvPr>
        </p:nvSpPr>
        <p:spPr>
          <a:xfrm>
            <a:off x="419100" y="342901"/>
            <a:ext cx="11430000" cy="647176"/>
          </a:xfrm>
        </p:spPr>
        <p:txBody>
          <a:bodyPr/>
          <a:lstStyle/>
          <a:p>
            <a:r>
              <a:rPr lang="en-US"/>
              <a:t>Click to edit Master title style</a:t>
            </a:r>
          </a:p>
        </p:txBody>
      </p:sp>
      <p:sp>
        <p:nvSpPr>
          <p:cNvPr id="19" name="Slide Number Placeholder 4">
            <a:extLst>
              <a:ext uri="{FF2B5EF4-FFF2-40B4-BE49-F238E27FC236}">
                <a16:creationId xmlns:a16="http://schemas.microsoft.com/office/drawing/2014/main" id="{0CB3EBDE-B4C0-0388-471A-5BBEE0014B09}"/>
              </a:ext>
            </a:extLst>
          </p:cNvPr>
          <p:cNvSpPr>
            <a:spLocks noGrp="1"/>
          </p:cNvSpPr>
          <p:nvPr>
            <p:ph type="sldNum" sz="quarter" idx="12"/>
          </p:nvPr>
        </p:nvSpPr>
        <p:spPr>
          <a:xfrm>
            <a:off x="9105901" y="6348151"/>
            <a:ext cx="2743200" cy="365125"/>
          </a:xfrm>
        </p:spPr>
        <p:txBody>
          <a:bodyPr/>
          <a:lstStyle/>
          <a:p>
            <a:fld id="{DC503246-BBCE-4F0A-BCDC-08FC4C52637D}" type="slidenum">
              <a:rPr lang="en-US" smtClean="0"/>
              <a:pPr/>
              <a:t>‹#›</a:t>
            </a:fld>
            <a:endParaRPr lang="en-US"/>
          </a:p>
        </p:txBody>
      </p:sp>
      <p:sp>
        <p:nvSpPr>
          <p:cNvPr id="20" name="Content Placeholder 3">
            <a:extLst>
              <a:ext uri="{FF2B5EF4-FFF2-40B4-BE49-F238E27FC236}">
                <a16:creationId xmlns:a16="http://schemas.microsoft.com/office/drawing/2014/main" id="{C3F45658-52EB-AE68-7DD2-00BA9C802475}"/>
              </a:ext>
            </a:extLst>
          </p:cNvPr>
          <p:cNvSpPr>
            <a:spLocks noGrp="1"/>
          </p:cNvSpPr>
          <p:nvPr>
            <p:ph sz="half" idx="2" hasCustomPrompt="1"/>
          </p:nvPr>
        </p:nvSpPr>
        <p:spPr>
          <a:xfrm>
            <a:off x="643912" y="4197351"/>
            <a:ext cx="3200400" cy="1645920"/>
          </a:xfrm>
          <a:noFill/>
        </p:spPr>
        <p:txBody>
          <a:bodyPr tIns="0" bIns="0">
            <a:normAutofit/>
          </a:bodyPr>
          <a:lstStyle>
            <a:lvl1pPr marL="0" indent="0">
              <a:lnSpc>
                <a:spcPct val="100000"/>
              </a:lnSpc>
              <a:spcAft>
                <a:spcPts val="600"/>
              </a:spcAft>
              <a:buNone/>
              <a:defRPr sz="1800"/>
            </a:lvl1pPr>
            <a:lvl2pPr marL="285750" indent="0">
              <a:lnSpc>
                <a:spcPct val="100000"/>
              </a:lnSpc>
              <a:spcAft>
                <a:spcPts val="600"/>
              </a:spcAft>
              <a:buNone/>
              <a:defRPr sz="1600"/>
            </a:lvl2pPr>
            <a:lvl3pPr marL="628650"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1" name="Content Placeholder 5">
            <a:extLst>
              <a:ext uri="{FF2B5EF4-FFF2-40B4-BE49-F238E27FC236}">
                <a16:creationId xmlns:a16="http://schemas.microsoft.com/office/drawing/2014/main" id="{FCACC78A-CE4C-D779-A4B8-103E819B2A63}"/>
              </a:ext>
            </a:extLst>
          </p:cNvPr>
          <p:cNvSpPr>
            <a:spLocks noGrp="1"/>
          </p:cNvSpPr>
          <p:nvPr>
            <p:ph sz="quarter" idx="4" hasCustomPrompt="1"/>
          </p:nvPr>
        </p:nvSpPr>
        <p:spPr>
          <a:xfrm>
            <a:off x="4539904" y="4197351"/>
            <a:ext cx="3200400" cy="1645920"/>
          </a:xfrm>
          <a:noFill/>
        </p:spPr>
        <p:txBody>
          <a:bodyPr tIns="0" bIns="0">
            <a:normAutofit/>
          </a:bodyPr>
          <a:lstStyle>
            <a:lvl1pPr marL="0" indent="0">
              <a:lnSpc>
                <a:spcPct val="100000"/>
              </a:lnSpc>
              <a:spcAft>
                <a:spcPts val="600"/>
              </a:spcAft>
              <a:buNone/>
              <a:defRPr sz="1800"/>
            </a:lvl1pPr>
            <a:lvl2pPr marL="285750" indent="0">
              <a:lnSpc>
                <a:spcPct val="100000"/>
              </a:lnSpc>
              <a:spcAft>
                <a:spcPts val="600"/>
              </a:spcAft>
              <a:buNone/>
              <a:defRPr sz="1600"/>
            </a:lvl2pPr>
            <a:lvl3pPr marL="628650"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2" name="Content Placeholder 5">
            <a:extLst>
              <a:ext uri="{FF2B5EF4-FFF2-40B4-BE49-F238E27FC236}">
                <a16:creationId xmlns:a16="http://schemas.microsoft.com/office/drawing/2014/main" id="{3A4D9EEC-CF9D-5FCF-D3D9-BD9838490EB1}"/>
              </a:ext>
            </a:extLst>
          </p:cNvPr>
          <p:cNvSpPr>
            <a:spLocks noGrp="1"/>
          </p:cNvSpPr>
          <p:nvPr>
            <p:ph sz="quarter" idx="14" hasCustomPrompt="1"/>
          </p:nvPr>
        </p:nvSpPr>
        <p:spPr>
          <a:xfrm>
            <a:off x="8423887" y="4197351"/>
            <a:ext cx="3200400" cy="1645920"/>
          </a:xfrm>
          <a:noFill/>
        </p:spPr>
        <p:txBody>
          <a:bodyPr tIns="0" bIns="0">
            <a:normAutofit/>
          </a:bodyPr>
          <a:lstStyle>
            <a:lvl1pPr marL="0" indent="0">
              <a:lnSpc>
                <a:spcPct val="100000"/>
              </a:lnSpc>
              <a:spcAft>
                <a:spcPts val="600"/>
              </a:spcAft>
              <a:buNone/>
              <a:defRPr sz="1800"/>
            </a:lvl1pPr>
            <a:lvl2pPr marL="285750" indent="0">
              <a:lnSpc>
                <a:spcPct val="100000"/>
              </a:lnSpc>
              <a:spcAft>
                <a:spcPts val="600"/>
              </a:spcAft>
              <a:buNone/>
              <a:defRPr sz="1600"/>
            </a:lvl2pPr>
            <a:lvl3pPr marL="628650"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3" name="Picture Placeholder 12">
            <a:extLst>
              <a:ext uri="{FF2B5EF4-FFF2-40B4-BE49-F238E27FC236}">
                <a16:creationId xmlns:a16="http://schemas.microsoft.com/office/drawing/2014/main" id="{28961C79-6584-D0B8-F203-96FBC0849D90}"/>
              </a:ext>
            </a:extLst>
          </p:cNvPr>
          <p:cNvSpPr>
            <a:spLocks noGrp="1"/>
          </p:cNvSpPr>
          <p:nvPr>
            <p:ph type="pic" sz="quarter" idx="15" hasCustomPrompt="1"/>
          </p:nvPr>
        </p:nvSpPr>
        <p:spPr>
          <a:xfrm>
            <a:off x="420670" y="1371600"/>
            <a:ext cx="3657600" cy="2560320"/>
          </a:xfrm>
          <a:prstGeom prst="roundRect">
            <a:avLst>
              <a:gd name="adj" fmla="val 9227"/>
            </a:avLst>
          </a:prstGeom>
          <a:effectLst/>
        </p:spPr>
        <p:txBody>
          <a:bodyPr anchor="ctr">
            <a:noAutofit/>
          </a:bodyPr>
          <a:lstStyle>
            <a:lvl1pPr marL="0" indent="0" algn="ctr">
              <a:buNone/>
              <a:defRPr sz="1800"/>
            </a:lvl1pPr>
          </a:lstStyle>
          <a:p>
            <a:r>
              <a:rPr lang="en-US" dirty="0"/>
              <a:t>Click icon to add image</a:t>
            </a:r>
          </a:p>
          <a:p>
            <a:endParaRPr lang="en-US" dirty="0"/>
          </a:p>
        </p:txBody>
      </p:sp>
      <p:sp>
        <p:nvSpPr>
          <p:cNvPr id="24" name="Picture Placeholder 12">
            <a:extLst>
              <a:ext uri="{FF2B5EF4-FFF2-40B4-BE49-F238E27FC236}">
                <a16:creationId xmlns:a16="http://schemas.microsoft.com/office/drawing/2014/main" id="{9E880BFF-C8C8-8B71-84C1-1A87D878B0A2}"/>
              </a:ext>
            </a:extLst>
          </p:cNvPr>
          <p:cNvSpPr>
            <a:spLocks noGrp="1"/>
          </p:cNvSpPr>
          <p:nvPr>
            <p:ph type="pic" sz="quarter" idx="16" hasCustomPrompt="1"/>
          </p:nvPr>
        </p:nvSpPr>
        <p:spPr>
          <a:xfrm>
            <a:off x="4307517" y="1371600"/>
            <a:ext cx="3657600" cy="2560320"/>
          </a:xfrm>
          <a:prstGeom prst="roundRect">
            <a:avLst>
              <a:gd name="adj" fmla="val 8730"/>
            </a:avLst>
          </a:prstGeom>
          <a:effectLst/>
        </p:spPr>
        <p:txBody>
          <a:bodyPr anchor="ctr">
            <a:noAutofit/>
          </a:bodyPr>
          <a:lstStyle>
            <a:lvl1pPr marL="0" indent="0" algn="ctr">
              <a:buNone/>
              <a:defRPr sz="1800"/>
            </a:lvl1pPr>
          </a:lstStyle>
          <a:p>
            <a:r>
              <a:rPr lang="en-US" dirty="0"/>
              <a:t>Click icon to add image</a:t>
            </a:r>
          </a:p>
          <a:p>
            <a:endParaRPr lang="en-US" dirty="0"/>
          </a:p>
        </p:txBody>
      </p:sp>
      <p:sp>
        <p:nvSpPr>
          <p:cNvPr id="25" name="Picture Placeholder 12">
            <a:extLst>
              <a:ext uri="{FF2B5EF4-FFF2-40B4-BE49-F238E27FC236}">
                <a16:creationId xmlns:a16="http://schemas.microsoft.com/office/drawing/2014/main" id="{10BA1E98-6AF5-601E-9289-92A2474496C0}"/>
              </a:ext>
            </a:extLst>
          </p:cNvPr>
          <p:cNvSpPr>
            <a:spLocks noGrp="1"/>
          </p:cNvSpPr>
          <p:nvPr>
            <p:ph type="pic" sz="quarter" idx="17" hasCustomPrompt="1"/>
          </p:nvPr>
        </p:nvSpPr>
        <p:spPr>
          <a:xfrm>
            <a:off x="8191500" y="1371600"/>
            <a:ext cx="3657600" cy="2560320"/>
          </a:xfrm>
          <a:prstGeom prst="roundRect">
            <a:avLst>
              <a:gd name="adj" fmla="val 6746"/>
            </a:avLst>
          </a:prstGeom>
          <a:effectLst/>
        </p:spPr>
        <p:txBody>
          <a:bodyPr anchor="ctr">
            <a:noAutofit/>
          </a:bodyPr>
          <a:lstStyle>
            <a:lvl1pPr marL="0" indent="0" algn="ctr">
              <a:buNone/>
              <a:defRPr sz="1800"/>
            </a:lvl1pPr>
          </a:lstStyle>
          <a:p>
            <a:r>
              <a:rPr lang="en-US" dirty="0"/>
              <a:t>Click icon to add image</a:t>
            </a:r>
          </a:p>
          <a:p>
            <a:endParaRPr lang="en-US" dirty="0"/>
          </a:p>
        </p:txBody>
      </p:sp>
    </p:spTree>
    <p:extLst>
      <p:ext uri="{BB962C8B-B14F-4D97-AF65-F5344CB8AC3E}">
        <p14:creationId xmlns:p14="http://schemas.microsoft.com/office/powerpoint/2010/main" val="2987845195"/>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Main point + 2 supporting">
    <p:bg>
      <p:bgPr>
        <a:solidFill>
          <a:schemeClr val="bg1"/>
        </a:solidFill>
        <a:effectLst/>
      </p:bgPr>
    </p:bg>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B7109FBF-A551-0E73-F8F7-CC7C0D3CAB0F}"/>
              </a:ext>
            </a:extLst>
          </p:cNvPr>
          <p:cNvSpPr/>
          <p:nvPr userDrawn="1"/>
        </p:nvSpPr>
        <p:spPr>
          <a:xfrm>
            <a:off x="419100" y="1371600"/>
            <a:ext cx="3650025" cy="4838700"/>
          </a:xfrm>
          <a:prstGeom prst="roundRect">
            <a:avLst>
              <a:gd name="adj" fmla="val 5955"/>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7" name="Content Placeholder 3">
            <a:extLst>
              <a:ext uri="{FF2B5EF4-FFF2-40B4-BE49-F238E27FC236}">
                <a16:creationId xmlns:a16="http://schemas.microsoft.com/office/drawing/2014/main" id="{06DC1607-DD34-92DA-9340-AF0A334035F1}"/>
              </a:ext>
            </a:extLst>
          </p:cNvPr>
          <p:cNvSpPr>
            <a:spLocks noGrp="1"/>
          </p:cNvSpPr>
          <p:nvPr>
            <p:ph sz="half" idx="2" hasCustomPrompt="1"/>
          </p:nvPr>
        </p:nvSpPr>
        <p:spPr>
          <a:xfrm>
            <a:off x="789385" y="3340268"/>
            <a:ext cx="2909455" cy="1015663"/>
          </a:xfrm>
          <a:noFill/>
        </p:spPr>
        <p:txBody>
          <a:bodyPr tIns="0" bIns="0" anchor="ctr">
            <a:spAutoFit/>
          </a:bodyPr>
          <a:lstStyle>
            <a:lvl1pPr marL="0" indent="0">
              <a:lnSpc>
                <a:spcPct val="110000"/>
              </a:lnSpc>
              <a:spcAft>
                <a:spcPts val="600"/>
              </a:spcAft>
              <a:buNone/>
              <a:defRPr sz="2000"/>
            </a:lvl1pPr>
            <a:lvl2pPr marL="285750" indent="0">
              <a:lnSpc>
                <a:spcPct val="100000"/>
              </a:lnSpc>
              <a:spcAft>
                <a:spcPts val="600"/>
              </a:spcAft>
              <a:buNone/>
              <a:defRPr sz="1800"/>
            </a:lvl2pPr>
            <a:lvl3pPr marL="628650" indent="0">
              <a:lnSpc>
                <a:spcPct val="100000"/>
              </a:lnSpc>
              <a:spcAft>
                <a:spcPts val="600"/>
              </a:spcAft>
              <a:buNone/>
              <a:defRPr sz="16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6" name="Rectangle: Rounded Corners 5">
            <a:extLst>
              <a:ext uri="{FF2B5EF4-FFF2-40B4-BE49-F238E27FC236}">
                <a16:creationId xmlns:a16="http://schemas.microsoft.com/office/drawing/2014/main" id="{92F6DF51-03DE-037A-36FA-57CE810E7F5F}"/>
              </a:ext>
            </a:extLst>
          </p:cNvPr>
          <p:cNvSpPr/>
          <p:nvPr userDrawn="1"/>
        </p:nvSpPr>
        <p:spPr>
          <a:xfrm>
            <a:off x="4439410" y="3962400"/>
            <a:ext cx="7409690" cy="2247900"/>
          </a:xfrm>
          <a:prstGeom prst="roundRect">
            <a:avLst>
              <a:gd name="adj" fmla="val 6866"/>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8" name="Rectangle: Rounded Corners 7">
            <a:extLst>
              <a:ext uri="{FF2B5EF4-FFF2-40B4-BE49-F238E27FC236}">
                <a16:creationId xmlns:a16="http://schemas.microsoft.com/office/drawing/2014/main" id="{0F2FF4F5-7447-221A-7628-D02970A35BC7}"/>
              </a:ext>
            </a:extLst>
          </p:cNvPr>
          <p:cNvSpPr/>
          <p:nvPr userDrawn="1"/>
        </p:nvSpPr>
        <p:spPr>
          <a:xfrm>
            <a:off x="4439410" y="1371600"/>
            <a:ext cx="7409690" cy="2247900"/>
          </a:xfrm>
          <a:prstGeom prst="roundRect">
            <a:avLst>
              <a:gd name="adj" fmla="val 467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0" name="Content Placeholder 3">
            <a:extLst>
              <a:ext uri="{FF2B5EF4-FFF2-40B4-BE49-F238E27FC236}">
                <a16:creationId xmlns:a16="http://schemas.microsoft.com/office/drawing/2014/main" id="{1A27D050-2858-D049-1607-455C9592B65A}"/>
              </a:ext>
            </a:extLst>
          </p:cNvPr>
          <p:cNvSpPr>
            <a:spLocks noGrp="1"/>
          </p:cNvSpPr>
          <p:nvPr>
            <p:ph sz="half" idx="18" hasCustomPrompt="1"/>
          </p:nvPr>
        </p:nvSpPr>
        <p:spPr>
          <a:xfrm>
            <a:off x="4960187" y="1994800"/>
            <a:ext cx="6393613" cy="987621"/>
          </a:xfrm>
        </p:spPr>
        <p:txBody>
          <a:bodyPr anchor="ctr"/>
          <a:lstStyle>
            <a:lvl1pPr marL="0" indent="0">
              <a:lnSpc>
                <a:spcPct val="100000"/>
              </a:lnSpc>
              <a:spcAft>
                <a:spcPts val="600"/>
              </a:spcAft>
              <a:buNone/>
              <a:defRPr sz="1800" b="1">
                <a:solidFill>
                  <a:schemeClr val="accent1">
                    <a:lumMod val="40000"/>
                    <a:lumOff val="60000"/>
                  </a:schemeClr>
                </a:solidFill>
              </a:defRPr>
            </a:lvl1pPr>
            <a:lvl2pPr marL="285750" indent="-285750">
              <a:lnSpc>
                <a:spcPct val="100000"/>
              </a:lnSpc>
              <a:spcAft>
                <a:spcPts val="600"/>
              </a:spcAft>
              <a:buFont typeface="Arial" panose="020B0604020202020204" pitchFamily="34" charset="0"/>
              <a:buChar char="•"/>
              <a:defRPr sz="1600"/>
            </a:lvl2pPr>
            <a:lvl3pPr marL="287338" indent="0">
              <a:lnSpc>
                <a:spcPct val="100000"/>
              </a:lnSpc>
              <a:spcAft>
                <a:spcPts val="600"/>
              </a:spcAft>
              <a:buNone/>
              <a:defRPr sz="14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
        <p:nvSpPr>
          <p:cNvPr id="20" name="Content Placeholder 3">
            <a:extLst>
              <a:ext uri="{FF2B5EF4-FFF2-40B4-BE49-F238E27FC236}">
                <a16:creationId xmlns:a16="http://schemas.microsoft.com/office/drawing/2014/main" id="{746297EF-AFF3-48F7-A407-E3274CA69538}"/>
              </a:ext>
            </a:extLst>
          </p:cNvPr>
          <p:cNvSpPr>
            <a:spLocks noGrp="1"/>
          </p:cNvSpPr>
          <p:nvPr>
            <p:ph sz="half" idx="21" hasCustomPrompt="1"/>
          </p:nvPr>
        </p:nvSpPr>
        <p:spPr>
          <a:xfrm>
            <a:off x="4960187" y="4585600"/>
            <a:ext cx="6393613" cy="987621"/>
          </a:xfrm>
        </p:spPr>
        <p:txBody>
          <a:bodyPr anchor="ctr"/>
          <a:lstStyle>
            <a:lvl1pPr marL="0" indent="0">
              <a:lnSpc>
                <a:spcPct val="100000"/>
              </a:lnSpc>
              <a:spcAft>
                <a:spcPts val="600"/>
              </a:spcAft>
              <a:buNone/>
              <a:defRPr sz="1800" b="1">
                <a:solidFill>
                  <a:schemeClr val="accent1">
                    <a:lumMod val="40000"/>
                    <a:lumOff val="60000"/>
                  </a:schemeClr>
                </a:solidFill>
              </a:defRPr>
            </a:lvl1pPr>
            <a:lvl2pPr marL="285750" indent="-285750">
              <a:lnSpc>
                <a:spcPct val="100000"/>
              </a:lnSpc>
              <a:spcAft>
                <a:spcPts val="600"/>
              </a:spcAft>
              <a:buFont typeface="Arial" panose="020B0604020202020204" pitchFamily="34" charset="0"/>
              <a:buChar char="•"/>
              <a:defRPr sz="1600"/>
            </a:lvl2pPr>
            <a:lvl3pPr marL="287338" indent="0">
              <a:lnSpc>
                <a:spcPct val="100000"/>
              </a:lnSpc>
              <a:spcAft>
                <a:spcPts val="600"/>
              </a:spcAft>
              <a:buNone/>
              <a:defRPr sz="14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Tree>
    <p:extLst>
      <p:ext uri="{BB962C8B-B14F-4D97-AF65-F5344CB8AC3E}">
        <p14:creationId xmlns:p14="http://schemas.microsoft.com/office/powerpoint/2010/main" val="4233321269"/>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Main point + 2 supporting images">
    <p:bg>
      <p:bgPr>
        <a:solidFill>
          <a:schemeClr val="bg1"/>
        </a:solidFill>
        <a:effectLst/>
      </p:bgPr>
    </p:bg>
    <p:spTree>
      <p:nvGrpSpPr>
        <p:cNvPr id="1" name=""/>
        <p:cNvGrpSpPr/>
        <p:nvPr/>
      </p:nvGrpSpPr>
      <p:grpSpPr>
        <a:xfrm>
          <a:off x="0" y="0"/>
          <a:ext cx="0" cy="0"/>
          <a:chOff x="0" y="0"/>
          <a:chExt cx="0" cy="0"/>
        </a:xfrm>
      </p:grpSpPr>
      <p:sp>
        <p:nvSpPr>
          <p:cNvPr id="6" name="Rectangle: Rounded Corners 14">
            <a:extLst>
              <a:ext uri="{FF2B5EF4-FFF2-40B4-BE49-F238E27FC236}">
                <a16:creationId xmlns:a16="http://schemas.microsoft.com/office/drawing/2014/main" id="{ABFB6408-920D-1E6F-B461-73461F93CAA7}"/>
              </a:ext>
            </a:extLst>
          </p:cNvPr>
          <p:cNvSpPr/>
          <p:nvPr userDrawn="1"/>
        </p:nvSpPr>
        <p:spPr>
          <a:xfrm>
            <a:off x="419100" y="1371600"/>
            <a:ext cx="3650025" cy="4838700"/>
          </a:xfrm>
          <a:prstGeom prst="roundRect">
            <a:avLst>
              <a:gd name="adj" fmla="val 335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8" name="Rectangle: Rounded Corners 7">
            <a:extLst>
              <a:ext uri="{FF2B5EF4-FFF2-40B4-BE49-F238E27FC236}">
                <a16:creationId xmlns:a16="http://schemas.microsoft.com/office/drawing/2014/main" id="{20B19ADC-8D74-4951-A056-93F593F4359A}"/>
              </a:ext>
            </a:extLst>
          </p:cNvPr>
          <p:cNvSpPr/>
          <p:nvPr userDrawn="1"/>
        </p:nvSpPr>
        <p:spPr>
          <a:xfrm>
            <a:off x="4439410" y="1371600"/>
            <a:ext cx="7409690" cy="2247900"/>
          </a:xfrm>
          <a:prstGeom prst="roundRect">
            <a:avLst>
              <a:gd name="adj" fmla="val 467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4" name="Title 1">
            <a:extLst>
              <a:ext uri="{FF2B5EF4-FFF2-40B4-BE49-F238E27FC236}">
                <a16:creationId xmlns:a16="http://schemas.microsoft.com/office/drawing/2014/main" id="{B47B450E-3B8F-B9BB-23ED-77B2B602D98D}"/>
              </a:ext>
            </a:extLst>
          </p:cNvPr>
          <p:cNvSpPr>
            <a:spLocks noGrp="1"/>
          </p:cNvSpPr>
          <p:nvPr>
            <p:ph type="title"/>
          </p:nvPr>
        </p:nvSpPr>
        <p:spPr>
          <a:xfrm>
            <a:off x="419100" y="342901"/>
            <a:ext cx="11429999" cy="647176"/>
          </a:xfrm>
        </p:spPr>
        <p:txBody>
          <a:bodyPr/>
          <a:lstStyle/>
          <a:p>
            <a:r>
              <a:rPr lang="en-US"/>
              <a:t>Click to edit Master title style</a:t>
            </a:r>
          </a:p>
        </p:txBody>
      </p:sp>
      <p:sp>
        <p:nvSpPr>
          <p:cNvPr id="15" name="Slide Number Placeholder 4">
            <a:extLst>
              <a:ext uri="{FF2B5EF4-FFF2-40B4-BE49-F238E27FC236}">
                <a16:creationId xmlns:a16="http://schemas.microsoft.com/office/drawing/2014/main" id="{BFF768BE-5F94-42C9-E496-955140986137}"/>
              </a:ext>
            </a:extLst>
          </p:cNvPr>
          <p:cNvSpPr>
            <a:spLocks noGrp="1"/>
          </p:cNvSpPr>
          <p:nvPr>
            <p:ph type="sldNum" sz="quarter" idx="12"/>
          </p:nvPr>
        </p:nvSpPr>
        <p:spPr>
          <a:xfrm>
            <a:off x="9105901" y="6348151"/>
            <a:ext cx="2743200" cy="365125"/>
          </a:xfrm>
        </p:spPr>
        <p:txBody>
          <a:bodyPr/>
          <a:lstStyle/>
          <a:p>
            <a:fld id="{DC503246-BBCE-4F0A-BCDC-08FC4C52637D}" type="slidenum">
              <a:rPr lang="en-US" smtClean="0"/>
              <a:pPr/>
              <a:t>‹#›</a:t>
            </a:fld>
            <a:endParaRPr lang="en-US"/>
          </a:p>
        </p:txBody>
      </p:sp>
      <p:sp>
        <p:nvSpPr>
          <p:cNvPr id="16" name="Content Placeholder 3">
            <a:extLst>
              <a:ext uri="{FF2B5EF4-FFF2-40B4-BE49-F238E27FC236}">
                <a16:creationId xmlns:a16="http://schemas.microsoft.com/office/drawing/2014/main" id="{8E3CD08A-F4CD-7075-B39F-26A7E7D6B9B9}"/>
              </a:ext>
            </a:extLst>
          </p:cNvPr>
          <p:cNvSpPr>
            <a:spLocks noGrp="1"/>
          </p:cNvSpPr>
          <p:nvPr>
            <p:ph sz="half" idx="2" hasCustomPrompt="1"/>
          </p:nvPr>
        </p:nvSpPr>
        <p:spPr>
          <a:xfrm>
            <a:off x="643912" y="4311650"/>
            <a:ext cx="3200400" cy="1645920"/>
          </a:xfrm>
          <a:noFill/>
        </p:spPr>
        <p:txBody>
          <a:bodyPr tIns="0" bIns="0">
            <a:normAutofit/>
          </a:bodyPr>
          <a:lstStyle>
            <a:lvl1pPr marL="0" indent="0">
              <a:lnSpc>
                <a:spcPct val="100000"/>
              </a:lnSpc>
              <a:spcAft>
                <a:spcPts val="600"/>
              </a:spcAft>
              <a:buNone/>
              <a:defRPr sz="1800"/>
            </a:lvl1pPr>
            <a:lvl2pPr marL="285750" indent="0">
              <a:lnSpc>
                <a:spcPct val="100000"/>
              </a:lnSpc>
              <a:spcAft>
                <a:spcPts val="600"/>
              </a:spcAft>
              <a:buNone/>
              <a:defRPr sz="1600"/>
            </a:lvl2pPr>
            <a:lvl3pPr marL="628650"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7" name="Picture Placeholder 12">
            <a:extLst>
              <a:ext uri="{FF2B5EF4-FFF2-40B4-BE49-F238E27FC236}">
                <a16:creationId xmlns:a16="http://schemas.microsoft.com/office/drawing/2014/main" id="{18D1C323-2D58-E984-9769-0CF93BF35014}"/>
              </a:ext>
            </a:extLst>
          </p:cNvPr>
          <p:cNvSpPr>
            <a:spLocks noGrp="1"/>
          </p:cNvSpPr>
          <p:nvPr>
            <p:ph type="pic" sz="quarter" idx="15" hasCustomPrompt="1"/>
          </p:nvPr>
        </p:nvSpPr>
        <p:spPr>
          <a:xfrm>
            <a:off x="419101" y="1371600"/>
            <a:ext cx="3650024" cy="2622263"/>
          </a:xfrm>
          <a:prstGeom prst="roundRect">
            <a:avLst>
              <a:gd name="adj" fmla="val 5525"/>
            </a:avLst>
          </a:prstGeom>
          <a:effectLst/>
        </p:spPr>
        <p:txBody>
          <a:bodyPr anchor="ctr">
            <a:noAutofit/>
          </a:bodyPr>
          <a:lstStyle>
            <a:lvl1pPr marL="0" indent="0" algn="ctr">
              <a:buNone/>
              <a:defRPr sz="1800"/>
            </a:lvl1pPr>
          </a:lstStyle>
          <a:p>
            <a:r>
              <a:rPr lang="en-US" dirty="0"/>
              <a:t>Click icon to add image</a:t>
            </a:r>
          </a:p>
          <a:p>
            <a:endParaRPr lang="en-US" dirty="0"/>
          </a:p>
        </p:txBody>
      </p:sp>
      <p:sp>
        <p:nvSpPr>
          <p:cNvPr id="21" name="Content Placeholder 3">
            <a:extLst>
              <a:ext uri="{FF2B5EF4-FFF2-40B4-BE49-F238E27FC236}">
                <a16:creationId xmlns:a16="http://schemas.microsoft.com/office/drawing/2014/main" id="{F2AFFA86-EF61-AE52-5912-1F28DB9B6C35}"/>
              </a:ext>
            </a:extLst>
          </p:cNvPr>
          <p:cNvSpPr>
            <a:spLocks noGrp="1"/>
          </p:cNvSpPr>
          <p:nvPr>
            <p:ph sz="half" idx="18" hasCustomPrompt="1"/>
          </p:nvPr>
        </p:nvSpPr>
        <p:spPr>
          <a:xfrm>
            <a:off x="7351386" y="2049275"/>
            <a:ext cx="4002413" cy="892552"/>
          </a:xfrm>
        </p:spPr>
        <p:txBody>
          <a:bodyPr anchor="ctr"/>
          <a:lstStyle>
            <a:lvl1pPr marL="0" indent="0">
              <a:lnSpc>
                <a:spcPct val="100000"/>
              </a:lnSpc>
              <a:spcAft>
                <a:spcPts val="600"/>
              </a:spcAft>
              <a:buNone/>
              <a:defRPr sz="1600" b="1">
                <a:solidFill>
                  <a:schemeClr val="accent1">
                    <a:lumMod val="40000"/>
                    <a:lumOff val="60000"/>
                  </a:schemeClr>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
        <p:nvSpPr>
          <p:cNvPr id="22" name="Picture Placeholder 19">
            <a:extLst>
              <a:ext uri="{FF2B5EF4-FFF2-40B4-BE49-F238E27FC236}">
                <a16:creationId xmlns:a16="http://schemas.microsoft.com/office/drawing/2014/main" id="{B37E5854-0024-2BA6-0A11-936EDB91894D}"/>
              </a:ext>
            </a:extLst>
          </p:cNvPr>
          <p:cNvSpPr>
            <a:spLocks noGrp="1"/>
          </p:cNvSpPr>
          <p:nvPr>
            <p:ph type="pic" sz="quarter" idx="19" hasCustomPrompt="1"/>
          </p:nvPr>
        </p:nvSpPr>
        <p:spPr>
          <a:xfrm>
            <a:off x="4448554" y="1371600"/>
            <a:ext cx="2431217" cy="2236839"/>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
        <p:nvSpPr>
          <p:cNvPr id="23" name="Rectangle: Rounded Corners 7">
            <a:extLst>
              <a:ext uri="{FF2B5EF4-FFF2-40B4-BE49-F238E27FC236}">
                <a16:creationId xmlns:a16="http://schemas.microsoft.com/office/drawing/2014/main" id="{4B1D0688-BD48-5879-E9D2-8DF70D6B56DF}"/>
              </a:ext>
            </a:extLst>
          </p:cNvPr>
          <p:cNvSpPr/>
          <p:nvPr userDrawn="1"/>
        </p:nvSpPr>
        <p:spPr>
          <a:xfrm>
            <a:off x="4439410" y="3962400"/>
            <a:ext cx="7409690" cy="2247900"/>
          </a:xfrm>
          <a:prstGeom prst="roundRect">
            <a:avLst>
              <a:gd name="adj" fmla="val 467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4" name="Content Placeholder 3">
            <a:extLst>
              <a:ext uri="{FF2B5EF4-FFF2-40B4-BE49-F238E27FC236}">
                <a16:creationId xmlns:a16="http://schemas.microsoft.com/office/drawing/2014/main" id="{8A001B6D-E4D2-2B03-93FF-DE67C05CDF13}"/>
              </a:ext>
            </a:extLst>
          </p:cNvPr>
          <p:cNvSpPr>
            <a:spLocks noGrp="1"/>
          </p:cNvSpPr>
          <p:nvPr>
            <p:ph sz="half" idx="20" hasCustomPrompt="1"/>
          </p:nvPr>
        </p:nvSpPr>
        <p:spPr>
          <a:xfrm>
            <a:off x="7351386" y="4640075"/>
            <a:ext cx="4002413" cy="892552"/>
          </a:xfrm>
        </p:spPr>
        <p:txBody>
          <a:bodyPr anchor="ctr"/>
          <a:lstStyle>
            <a:lvl1pPr marL="0" indent="0">
              <a:lnSpc>
                <a:spcPct val="100000"/>
              </a:lnSpc>
              <a:spcAft>
                <a:spcPts val="600"/>
              </a:spcAft>
              <a:buNone/>
              <a:defRPr sz="1600" b="1">
                <a:solidFill>
                  <a:schemeClr val="accent1">
                    <a:lumMod val="40000"/>
                    <a:lumOff val="60000"/>
                  </a:schemeClr>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
        <p:nvSpPr>
          <p:cNvPr id="25" name="Picture Placeholder 19">
            <a:extLst>
              <a:ext uri="{FF2B5EF4-FFF2-40B4-BE49-F238E27FC236}">
                <a16:creationId xmlns:a16="http://schemas.microsoft.com/office/drawing/2014/main" id="{145F96AB-F97D-57A2-35EA-DA15CB79E5F8}"/>
              </a:ext>
            </a:extLst>
          </p:cNvPr>
          <p:cNvSpPr>
            <a:spLocks noGrp="1"/>
          </p:cNvSpPr>
          <p:nvPr>
            <p:ph type="pic" sz="quarter" idx="21" hasCustomPrompt="1"/>
          </p:nvPr>
        </p:nvSpPr>
        <p:spPr>
          <a:xfrm>
            <a:off x="4448554" y="3962400"/>
            <a:ext cx="2431217" cy="2236839"/>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1867630434"/>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Main point + 3 supporting">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8" name="Rectangle: Rounded Corners 7">
            <a:extLst>
              <a:ext uri="{FF2B5EF4-FFF2-40B4-BE49-F238E27FC236}">
                <a16:creationId xmlns:a16="http://schemas.microsoft.com/office/drawing/2014/main" id="{0F2FF4F5-7447-221A-7628-D02970A35BC7}"/>
              </a:ext>
            </a:extLst>
          </p:cNvPr>
          <p:cNvSpPr/>
          <p:nvPr userDrawn="1"/>
        </p:nvSpPr>
        <p:spPr>
          <a:xfrm>
            <a:off x="419100" y="1485900"/>
            <a:ext cx="11430000" cy="1828798"/>
          </a:xfrm>
          <a:prstGeom prst="roundRect">
            <a:avLst>
              <a:gd name="adj" fmla="val 10291"/>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0" name="Content Placeholder 3">
            <a:extLst>
              <a:ext uri="{FF2B5EF4-FFF2-40B4-BE49-F238E27FC236}">
                <a16:creationId xmlns:a16="http://schemas.microsoft.com/office/drawing/2014/main" id="{1A27D050-2858-D049-1607-455C9592B65A}"/>
              </a:ext>
            </a:extLst>
          </p:cNvPr>
          <p:cNvSpPr>
            <a:spLocks noGrp="1"/>
          </p:cNvSpPr>
          <p:nvPr>
            <p:ph sz="half" idx="18" hasCustomPrompt="1"/>
          </p:nvPr>
        </p:nvSpPr>
        <p:spPr>
          <a:xfrm>
            <a:off x="744232" y="1907857"/>
            <a:ext cx="10775280" cy="984885"/>
          </a:xfrm>
        </p:spPr>
        <p:txBody>
          <a:bodyPr anchor="ctr"/>
          <a:lstStyle>
            <a:lvl1pPr marL="0" indent="0">
              <a:lnSpc>
                <a:spcPct val="100000"/>
              </a:lnSpc>
              <a:spcAft>
                <a:spcPts val="600"/>
              </a:spcAft>
              <a:buNone/>
              <a:defRPr sz="1800" b="1">
                <a:solidFill>
                  <a:schemeClr val="accent1">
                    <a:lumMod val="40000"/>
                    <a:lumOff val="60000"/>
                  </a:schemeClr>
                </a:solidFill>
              </a:defRPr>
            </a:lvl1pPr>
            <a:lvl2pPr marL="285750" indent="-285750">
              <a:lnSpc>
                <a:spcPct val="100000"/>
              </a:lnSpc>
              <a:spcAft>
                <a:spcPts val="600"/>
              </a:spcAft>
              <a:buFont typeface="Arial" panose="020B0604020202020204" pitchFamily="34" charset="0"/>
              <a:buChar char="•"/>
              <a:defRPr sz="1600"/>
            </a:lvl2pPr>
            <a:lvl3pPr marL="287338" indent="0">
              <a:lnSpc>
                <a:spcPct val="100000"/>
              </a:lnSpc>
              <a:spcAft>
                <a:spcPts val="600"/>
              </a:spcAft>
              <a:buNone/>
              <a:defRPr sz="14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
        <p:nvSpPr>
          <p:cNvPr id="9" name="Rectangle: Rounded Corners 8">
            <a:extLst>
              <a:ext uri="{FF2B5EF4-FFF2-40B4-BE49-F238E27FC236}">
                <a16:creationId xmlns:a16="http://schemas.microsoft.com/office/drawing/2014/main" id="{6377A2A5-F4FE-67F7-ADE6-5A4C45C46636}"/>
              </a:ext>
            </a:extLst>
          </p:cNvPr>
          <p:cNvSpPr/>
          <p:nvPr userDrawn="1"/>
        </p:nvSpPr>
        <p:spPr>
          <a:xfrm>
            <a:off x="419100" y="3543302"/>
            <a:ext cx="3678669" cy="2666998"/>
          </a:xfrm>
          <a:prstGeom prst="roundRect">
            <a:avLst>
              <a:gd name="adj" fmla="val 375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4" name="Text Placeholder 2">
            <a:extLst>
              <a:ext uri="{FF2B5EF4-FFF2-40B4-BE49-F238E27FC236}">
                <a16:creationId xmlns:a16="http://schemas.microsoft.com/office/drawing/2014/main" id="{B7155E0E-FE90-30B4-29B2-5095FF7F7DFF}"/>
              </a:ext>
            </a:extLst>
          </p:cNvPr>
          <p:cNvSpPr>
            <a:spLocks noGrp="1"/>
          </p:cNvSpPr>
          <p:nvPr userDrawn="1">
            <p:ph type="body" idx="1" hasCustomPrompt="1"/>
          </p:nvPr>
        </p:nvSpPr>
        <p:spPr>
          <a:xfrm>
            <a:off x="746593" y="3857623"/>
            <a:ext cx="3023683"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16" name="Content Placeholder 3">
            <a:extLst>
              <a:ext uri="{FF2B5EF4-FFF2-40B4-BE49-F238E27FC236}">
                <a16:creationId xmlns:a16="http://schemas.microsoft.com/office/drawing/2014/main" id="{542C1789-5BCE-3857-98C9-2C699654BC1E}"/>
              </a:ext>
            </a:extLst>
          </p:cNvPr>
          <p:cNvSpPr>
            <a:spLocks noGrp="1"/>
          </p:cNvSpPr>
          <p:nvPr userDrawn="1">
            <p:ph sz="half" idx="2" hasCustomPrompt="1"/>
          </p:nvPr>
        </p:nvSpPr>
        <p:spPr>
          <a:xfrm>
            <a:off x="746593" y="4255530"/>
            <a:ext cx="3023683"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6" name="Rectangle: Rounded Corners 8">
            <a:extLst>
              <a:ext uri="{FF2B5EF4-FFF2-40B4-BE49-F238E27FC236}">
                <a16:creationId xmlns:a16="http://schemas.microsoft.com/office/drawing/2014/main" id="{B0BFE81F-8456-AC39-1679-18D4E426E6AF}"/>
              </a:ext>
            </a:extLst>
          </p:cNvPr>
          <p:cNvSpPr/>
          <p:nvPr userDrawn="1"/>
        </p:nvSpPr>
        <p:spPr>
          <a:xfrm>
            <a:off x="8170431" y="3543302"/>
            <a:ext cx="3678669" cy="2666998"/>
          </a:xfrm>
          <a:prstGeom prst="roundRect">
            <a:avLst>
              <a:gd name="adj" fmla="val 375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7" name="Text Placeholder 2">
            <a:extLst>
              <a:ext uri="{FF2B5EF4-FFF2-40B4-BE49-F238E27FC236}">
                <a16:creationId xmlns:a16="http://schemas.microsoft.com/office/drawing/2014/main" id="{607609F0-4D50-9330-513F-4BCA6409BF89}"/>
              </a:ext>
            </a:extLst>
          </p:cNvPr>
          <p:cNvSpPr>
            <a:spLocks noGrp="1"/>
          </p:cNvSpPr>
          <p:nvPr>
            <p:ph type="body" idx="19" hasCustomPrompt="1"/>
          </p:nvPr>
        </p:nvSpPr>
        <p:spPr>
          <a:xfrm>
            <a:off x="8497924" y="3857623"/>
            <a:ext cx="3023683"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3" name="Content Placeholder 3">
            <a:extLst>
              <a:ext uri="{FF2B5EF4-FFF2-40B4-BE49-F238E27FC236}">
                <a16:creationId xmlns:a16="http://schemas.microsoft.com/office/drawing/2014/main" id="{7E659CCA-1997-5805-AE7F-FC2CBA8438F0}"/>
              </a:ext>
            </a:extLst>
          </p:cNvPr>
          <p:cNvSpPr>
            <a:spLocks noGrp="1"/>
          </p:cNvSpPr>
          <p:nvPr>
            <p:ph sz="half" idx="20" hasCustomPrompt="1"/>
          </p:nvPr>
        </p:nvSpPr>
        <p:spPr>
          <a:xfrm>
            <a:off x="8497924" y="4255530"/>
            <a:ext cx="3023683"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5" name="Rectangle: Rounded Corners 8">
            <a:extLst>
              <a:ext uri="{FF2B5EF4-FFF2-40B4-BE49-F238E27FC236}">
                <a16:creationId xmlns:a16="http://schemas.microsoft.com/office/drawing/2014/main" id="{291BB76D-D157-C126-D16B-F05861C573FC}"/>
              </a:ext>
            </a:extLst>
          </p:cNvPr>
          <p:cNvSpPr/>
          <p:nvPr userDrawn="1"/>
        </p:nvSpPr>
        <p:spPr>
          <a:xfrm>
            <a:off x="4294765" y="3543302"/>
            <a:ext cx="3678669" cy="2666998"/>
          </a:xfrm>
          <a:prstGeom prst="roundRect">
            <a:avLst>
              <a:gd name="adj" fmla="val 375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0" name="Text Placeholder 2">
            <a:extLst>
              <a:ext uri="{FF2B5EF4-FFF2-40B4-BE49-F238E27FC236}">
                <a16:creationId xmlns:a16="http://schemas.microsoft.com/office/drawing/2014/main" id="{BAD33963-AB69-FE2A-ECBE-D6DDEC9E474F}"/>
              </a:ext>
            </a:extLst>
          </p:cNvPr>
          <p:cNvSpPr>
            <a:spLocks noGrp="1"/>
          </p:cNvSpPr>
          <p:nvPr>
            <p:ph type="body" idx="21" hasCustomPrompt="1"/>
          </p:nvPr>
        </p:nvSpPr>
        <p:spPr>
          <a:xfrm>
            <a:off x="4622258" y="3857623"/>
            <a:ext cx="3023683"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2" name="Content Placeholder 3">
            <a:extLst>
              <a:ext uri="{FF2B5EF4-FFF2-40B4-BE49-F238E27FC236}">
                <a16:creationId xmlns:a16="http://schemas.microsoft.com/office/drawing/2014/main" id="{1B379EDC-66F5-D1E6-79F5-D2E991C68823}"/>
              </a:ext>
            </a:extLst>
          </p:cNvPr>
          <p:cNvSpPr>
            <a:spLocks noGrp="1"/>
          </p:cNvSpPr>
          <p:nvPr>
            <p:ph sz="half" idx="22" hasCustomPrompt="1"/>
          </p:nvPr>
        </p:nvSpPr>
        <p:spPr>
          <a:xfrm>
            <a:off x="4622258" y="4255530"/>
            <a:ext cx="3023683"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Tree>
    <p:extLst>
      <p:ext uri="{BB962C8B-B14F-4D97-AF65-F5344CB8AC3E}">
        <p14:creationId xmlns:p14="http://schemas.microsoft.com/office/powerpoint/2010/main" val="3171151205"/>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Main point w photo + 3 supporting">
    <p:bg>
      <p:bgPr>
        <a:solidFill>
          <a:schemeClr val="bg1"/>
        </a:solidFill>
        <a:effectLst/>
      </p:bgPr>
    </p:bg>
    <p:spTree>
      <p:nvGrpSpPr>
        <p:cNvPr id="1" name=""/>
        <p:cNvGrpSpPr/>
        <p:nvPr/>
      </p:nvGrpSpPr>
      <p:grpSpPr>
        <a:xfrm>
          <a:off x="0" y="0"/>
          <a:ext cx="0" cy="0"/>
          <a:chOff x="0" y="0"/>
          <a:chExt cx="0" cy="0"/>
        </a:xfrm>
      </p:grpSpPr>
      <p:sp>
        <p:nvSpPr>
          <p:cNvPr id="6" name="Rectangle: Rounded Corners 10">
            <a:extLst>
              <a:ext uri="{FF2B5EF4-FFF2-40B4-BE49-F238E27FC236}">
                <a16:creationId xmlns:a16="http://schemas.microsoft.com/office/drawing/2014/main" id="{A477AA5C-159F-62CD-6AB3-B00F2A3A514F}"/>
              </a:ext>
            </a:extLst>
          </p:cNvPr>
          <p:cNvSpPr/>
          <p:nvPr userDrawn="1"/>
        </p:nvSpPr>
        <p:spPr>
          <a:xfrm>
            <a:off x="8460853" y="3543302"/>
            <a:ext cx="3388247" cy="2666998"/>
          </a:xfrm>
          <a:prstGeom prst="roundRect">
            <a:avLst>
              <a:gd name="adj" fmla="val 5020"/>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3" name="Title 1">
            <a:extLst>
              <a:ext uri="{FF2B5EF4-FFF2-40B4-BE49-F238E27FC236}">
                <a16:creationId xmlns:a16="http://schemas.microsoft.com/office/drawing/2014/main" id="{3557FA9E-9D5B-C34C-8303-2319FBA56496}"/>
              </a:ext>
            </a:extLst>
          </p:cNvPr>
          <p:cNvSpPr>
            <a:spLocks noGrp="1"/>
          </p:cNvSpPr>
          <p:nvPr>
            <p:ph type="title"/>
          </p:nvPr>
        </p:nvSpPr>
        <p:spPr>
          <a:xfrm>
            <a:off x="419100" y="342901"/>
            <a:ext cx="11429999" cy="647176"/>
          </a:xfrm>
        </p:spPr>
        <p:txBody>
          <a:bodyPr/>
          <a:lstStyle/>
          <a:p>
            <a:r>
              <a:rPr lang="en-US"/>
              <a:t>Click to edit Master title style</a:t>
            </a:r>
          </a:p>
        </p:txBody>
      </p:sp>
      <p:sp>
        <p:nvSpPr>
          <p:cNvPr id="20" name="Slide Number Placeholder 4">
            <a:extLst>
              <a:ext uri="{FF2B5EF4-FFF2-40B4-BE49-F238E27FC236}">
                <a16:creationId xmlns:a16="http://schemas.microsoft.com/office/drawing/2014/main" id="{C314C204-02A8-6E43-99EF-091BB7B4C99B}"/>
              </a:ext>
            </a:extLst>
          </p:cNvPr>
          <p:cNvSpPr>
            <a:spLocks noGrp="1"/>
          </p:cNvSpPr>
          <p:nvPr>
            <p:ph type="sldNum" sz="quarter" idx="12"/>
          </p:nvPr>
        </p:nvSpPr>
        <p:spPr>
          <a:xfrm>
            <a:off x="9105901" y="6348151"/>
            <a:ext cx="2743200" cy="365125"/>
          </a:xfrm>
        </p:spPr>
        <p:txBody>
          <a:bodyPr/>
          <a:lstStyle/>
          <a:p>
            <a:fld id="{DC503246-BBCE-4F0A-BCDC-08FC4C52637D}" type="slidenum">
              <a:rPr lang="en-US" smtClean="0"/>
              <a:pPr/>
              <a:t>‹#›</a:t>
            </a:fld>
            <a:endParaRPr lang="en-US"/>
          </a:p>
        </p:txBody>
      </p:sp>
      <p:sp>
        <p:nvSpPr>
          <p:cNvPr id="22" name="Rectangle: Rounded Corners 7">
            <a:extLst>
              <a:ext uri="{FF2B5EF4-FFF2-40B4-BE49-F238E27FC236}">
                <a16:creationId xmlns:a16="http://schemas.microsoft.com/office/drawing/2014/main" id="{B0C1D41D-BAB7-A7EA-8053-4899AA956B42}"/>
              </a:ext>
            </a:extLst>
          </p:cNvPr>
          <p:cNvSpPr/>
          <p:nvPr userDrawn="1"/>
        </p:nvSpPr>
        <p:spPr>
          <a:xfrm>
            <a:off x="1162246" y="1485900"/>
            <a:ext cx="10686854" cy="1828798"/>
          </a:xfrm>
          <a:prstGeom prst="roundRect">
            <a:avLst>
              <a:gd name="adj" fmla="val 7369"/>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3" name="Content Placeholder 3">
            <a:extLst>
              <a:ext uri="{FF2B5EF4-FFF2-40B4-BE49-F238E27FC236}">
                <a16:creationId xmlns:a16="http://schemas.microsoft.com/office/drawing/2014/main" id="{D7BCFF0A-3A35-DC91-3F6F-0D3629185D0A}"/>
              </a:ext>
            </a:extLst>
          </p:cNvPr>
          <p:cNvSpPr>
            <a:spLocks noGrp="1"/>
          </p:cNvSpPr>
          <p:nvPr>
            <p:ph sz="half" idx="18" hasCustomPrompt="1"/>
          </p:nvPr>
        </p:nvSpPr>
        <p:spPr>
          <a:xfrm>
            <a:off x="2668577" y="1907857"/>
            <a:ext cx="8756566" cy="984885"/>
          </a:xfrm>
        </p:spPr>
        <p:txBody>
          <a:bodyPr anchor="ctr"/>
          <a:lstStyle>
            <a:lvl1pPr marL="0" indent="0">
              <a:lnSpc>
                <a:spcPct val="100000"/>
              </a:lnSpc>
              <a:spcAft>
                <a:spcPts val="600"/>
              </a:spcAft>
              <a:buNone/>
              <a:defRPr sz="1800" b="1">
                <a:solidFill>
                  <a:schemeClr val="accent1">
                    <a:lumMod val="40000"/>
                    <a:lumOff val="60000"/>
                  </a:schemeClr>
                </a:solidFill>
              </a:defRPr>
            </a:lvl1pPr>
            <a:lvl2pPr marL="285750" indent="-285750">
              <a:lnSpc>
                <a:spcPct val="100000"/>
              </a:lnSpc>
              <a:spcAft>
                <a:spcPts val="600"/>
              </a:spcAft>
              <a:buFont typeface="Arial" panose="020B0604020202020204" pitchFamily="34" charset="0"/>
              <a:buChar char="•"/>
              <a:defRPr sz="1600"/>
            </a:lvl2pPr>
            <a:lvl3pPr marL="287338" indent="0">
              <a:lnSpc>
                <a:spcPct val="100000"/>
              </a:lnSpc>
              <a:spcAft>
                <a:spcPts val="600"/>
              </a:spcAft>
              <a:buNone/>
              <a:defRPr sz="14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
        <p:nvSpPr>
          <p:cNvPr id="24" name="Rectangle: Rounded Corners 8">
            <a:extLst>
              <a:ext uri="{FF2B5EF4-FFF2-40B4-BE49-F238E27FC236}">
                <a16:creationId xmlns:a16="http://schemas.microsoft.com/office/drawing/2014/main" id="{EF5EA3BB-10E0-B04C-60DD-6EE5C33E8C75}"/>
              </a:ext>
            </a:extLst>
          </p:cNvPr>
          <p:cNvSpPr/>
          <p:nvPr userDrawn="1"/>
        </p:nvSpPr>
        <p:spPr>
          <a:xfrm>
            <a:off x="1181103" y="3543302"/>
            <a:ext cx="3388247" cy="2666998"/>
          </a:xfrm>
          <a:prstGeom prst="roundRect">
            <a:avLst>
              <a:gd name="adj" fmla="val 375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5" name="Rectangle: Rounded Corners 10">
            <a:extLst>
              <a:ext uri="{FF2B5EF4-FFF2-40B4-BE49-F238E27FC236}">
                <a16:creationId xmlns:a16="http://schemas.microsoft.com/office/drawing/2014/main" id="{57351171-1DA9-AF08-C3C2-96B12F0DDDDD}"/>
              </a:ext>
            </a:extLst>
          </p:cNvPr>
          <p:cNvSpPr/>
          <p:nvPr userDrawn="1"/>
        </p:nvSpPr>
        <p:spPr>
          <a:xfrm>
            <a:off x="4820978" y="3543302"/>
            <a:ext cx="3388247" cy="2666998"/>
          </a:xfrm>
          <a:prstGeom prst="roundRect">
            <a:avLst>
              <a:gd name="adj" fmla="val 5020"/>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6" name="Text Placeholder 2">
            <a:extLst>
              <a:ext uri="{FF2B5EF4-FFF2-40B4-BE49-F238E27FC236}">
                <a16:creationId xmlns:a16="http://schemas.microsoft.com/office/drawing/2014/main" id="{69C43166-2DA6-A0B7-21E8-CEE047D8E016}"/>
              </a:ext>
            </a:extLst>
          </p:cNvPr>
          <p:cNvSpPr>
            <a:spLocks noGrp="1"/>
          </p:cNvSpPr>
          <p:nvPr>
            <p:ph type="body" idx="1" hasCustomPrompt="1"/>
          </p:nvPr>
        </p:nvSpPr>
        <p:spPr>
          <a:xfrm>
            <a:off x="1423748" y="3857623"/>
            <a:ext cx="2902956"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27" name="Content Placeholder 3">
            <a:extLst>
              <a:ext uri="{FF2B5EF4-FFF2-40B4-BE49-F238E27FC236}">
                <a16:creationId xmlns:a16="http://schemas.microsoft.com/office/drawing/2014/main" id="{EB3E3EA0-DF42-5351-E520-1805467D5978}"/>
              </a:ext>
            </a:extLst>
          </p:cNvPr>
          <p:cNvSpPr>
            <a:spLocks noGrp="1"/>
          </p:cNvSpPr>
          <p:nvPr>
            <p:ph sz="half" idx="2" hasCustomPrompt="1"/>
          </p:nvPr>
        </p:nvSpPr>
        <p:spPr>
          <a:xfrm>
            <a:off x="1423748" y="4255530"/>
            <a:ext cx="2902956"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8" name="Text Placeholder 4">
            <a:extLst>
              <a:ext uri="{FF2B5EF4-FFF2-40B4-BE49-F238E27FC236}">
                <a16:creationId xmlns:a16="http://schemas.microsoft.com/office/drawing/2014/main" id="{74A0013E-F300-BF10-DCDB-6396B184E1F9}"/>
              </a:ext>
            </a:extLst>
          </p:cNvPr>
          <p:cNvSpPr>
            <a:spLocks noGrp="1"/>
          </p:cNvSpPr>
          <p:nvPr>
            <p:ph type="body" sz="quarter" idx="3" hasCustomPrompt="1"/>
          </p:nvPr>
        </p:nvSpPr>
        <p:spPr>
          <a:xfrm>
            <a:off x="5063624" y="3857623"/>
            <a:ext cx="2902956"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9" name="Content Placeholder 5">
            <a:extLst>
              <a:ext uri="{FF2B5EF4-FFF2-40B4-BE49-F238E27FC236}">
                <a16:creationId xmlns:a16="http://schemas.microsoft.com/office/drawing/2014/main" id="{BC47406E-2043-1985-F7B5-1AFF4F45BE03}"/>
              </a:ext>
            </a:extLst>
          </p:cNvPr>
          <p:cNvSpPr>
            <a:spLocks noGrp="1"/>
          </p:cNvSpPr>
          <p:nvPr>
            <p:ph sz="quarter" idx="4" hasCustomPrompt="1"/>
          </p:nvPr>
        </p:nvSpPr>
        <p:spPr>
          <a:xfrm>
            <a:off x="5063624" y="4255530"/>
            <a:ext cx="2902956"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0" name="Text Placeholder 4">
            <a:extLst>
              <a:ext uri="{FF2B5EF4-FFF2-40B4-BE49-F238E27FC236}">
                <a16:creationId xmlns:a16="http://schemas.microsoft.com/office/drawing/2014/main" id="{6446EF66-AF34-1E0F-856E-C8F8ECD4CEAC}"/>
              </a:ext>
            </a:extLst>
          </p:cNvPr>
          <p:cNvSpPr>
            <a:spLocks noGrp="1"/>
          </p:cNvSpPr>
          <p:nvPr>
            <p:ph type="body" sz="quarter" idx="13" hasCustomPrompt="1"/>
          </p:nvPr>
        </p:nvSpPr>
        <p:spPr>
          <a:xfrm>
            <a:off x="8703497" y="3857623"/>
            <a:ext cx="2902956"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1" name="Content Placeholder 5">
            <a:extLst>
              <a:ext uri="{FF2B5EF4-FFF2-40B4-BE49-F238E27FC236}">
                <a16:creationId xmlns:a16="http://schemas.microsoft.com/office/drawing/2014/main" id="{DC2F462B-F2F2-F5C6-1406-F3F64BAE7ED3}"/>
              </a:ext>
            </a:extLst>
          </p:cNvPr>
          <p:cNvSpPr>
            <a:spLocks noGrp="1"/>
          </p:cNvSpPr>
          <p:nvPr>
            <p:ph sz="quarter" idx="14" hasCustomPrompt="1"/>
          </p:nvPr>
        </p:nvSpPr>
        <p:spPr>
          <a:xfrm>
            <a:off x="8703497" y="4255530"/>
            <a:ext cx="2902956"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2" name="Oval 31">
            <a:extLst>
              <a:ext uri="{FF2B5EF4-FFF2-40B4-BE49-F238E27FC236}">
                <a16:creationId xmlns:a16="http://schemas.microsoft.com/office/drawing/2014/main" id="{CE5E9E0D-CFE5-2AE4-9E60-BAB0447A8A70}"/>
              </a:ext>
            </a:extLst>
          </p:cNvPr>
          <p:cNvSpPr/>
          <p:nvPr userDrawn="1"/>
        </p:nvSpPr>
        <p:spPr>
          <a:xfrm>
            <a:off x="430976" y="1476253"/>
            <a:ext cx="1852328" cy="1852328"/>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33" name="Picture Placeholder 12">
            <a:extLst>
              <a:ext uri="{FF2B5EF4-FFF2-40B4-BE49-F238E27FC236}">
                <a16:creationId xmlns:a16="http://schemas.microsoft.com/office/drawing/2014/main" id="{EC412EF2-03F2-40B9-0D02-EB4F8F46A538}"/>
              </a:ext>
            </a:extLst>
          </p:cNvPr>
          <p:cNvSpPr>
            <a:spLocks noGrp="1"/>
          </p:cNvSpPr>
          <p:nvPr>
            <p:ph type="pic" sz="quarter" idx="15" hasCustomPrompt="1"/>
          </p:nvPr>
        </p:nvSpPr>
        <p:spPr>
          <a:xfrm>
            <a:off x="430976" y="1485900"/>
            <a:ext cx="1852328" cy="1852328"/>
          </a:xfrm>
          <a:prstGeom prst="ellipse">
            <a:avLst/>
          </a:prstGeom>
        </p:spPr>
        <p:txBody>
          <a:bodyPr>
            <a:noAutofit/>
          </a:bodyPr>
          <a:lstStyle>
            <a:lvl1pPr marL="0" indent="0">
              <a:buNone/>
              <a:defRPr sz="1800"/>
            </a:lvl1pPr>
          </a:lstStyle>
          <a:p>
            <a:r>
              <a:rPr lang="en-US" dirty="0"/>
              <a:t>Click icon to add image</a:t>
            </a:r>
          </a:p>
        </p:txBody>
      </p:sp>
    </p:spTree>
    <p:extLst>
      <p:ext uri="{BB962C8B-B14F-4D97-AF65-F5344CB8AC3E}">
        <p14:creationId xmlns:p14="http://schemas.microsoft.com/office/powerpoint/2010/main" val="3468836274"/>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Four pillars">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7A7BC55-834F-35C9-7A9C-F351FE4ECF2E}"/>
              </a:ext>
            </a:extLst>
          </p:cNvPr>
          <p:cNvSpPr>
            <a:spLocks noGrp="1"/>
          </p:cNvSpPr>
          <p:nvPr>
            <p:ph type="title"/>
          </p:nvPr>
        </p:nvSpPr>
        <p:spPr>
          <a:xfrm>
            <a:off x="419100" y="342901"/>
            <a:ext cx="11429999" cy="647176"/>
          </a:xfrm>
        </p:spPr>
        <p:txBody>
          <a:bodyPr/>
          <a:lstStyle/>
          <a:p>
            <a:r>
              <a:rPr lang="en-US"/>
              <a:t>Click to edit Master title style</a:t>
            </a:r>
          </a:p>
        </p:txBody>
      </p:sp>
      <p:sp>
        <p:nvSpPr>
          <p:cNvPr id="12" name="Slide Number Placeholder 4">
            <a:extLst>
              <a:ext uri="{FF2B5EF4-FFF2-40B4-BE49-F238E27FC236}">
                <a16:creationId xmlns:a16="http://schemas.microsoft.com/office/drawing/2014/main" id="{6415D1DC-82BC-C90A-95C3-76B019B37FDF}"/>
              </a:ext>
            </a:extLst>
          </p:cNvPr>
          <p:cNvSpPr>
            <a:spLocks noGrp="1"/>
          </p:cNvSpPr>
          <p:nvPr>
            <p:ph type="sldNum" sz="quarter" idx="12"/>
          </p:nvPr>
        </p:nvSpPr>
        <p:spPr>
          <a:xfrm>
            <a:off x="9105901" y="6348151"/>
            <a:ext cx="2743200" cy="365125"/>
          </a:xfrm>
        </p:spPr>
        <p:txBody>
          <a:bodyPr/>
          <a:lstStyle/>
          <a:p>
            <a:fld id="{DC503246-BBCE-4F0A-BCDC-08FC4C52637D}" type="slidenum">
              <a:rPr lang="en-US" smtClean="0"/>
              <a:pPr/>
              <a:t>‹#›</a:t>
            </a:fld>
            <a:endParaRPr lang="en-US"/>
          </a:p>
        </p:txBody>
      </p:sp>
      <p:sp>
        <p:nvSpPr>
          <p:cNvPr id="14" name="Rectangle: Rounded Corners 14">
            <a:extLst>
              <a:ext uri="{FF2B5EF4-FFF2-40B4-BE49-F238E27FC236}">
                <a16:creationId xmlns:a16="http://schemas.microsoft.com/office/drawing/2014/main" id="{8BC3FC6D-2BA5-FEEC-EDCC-688A872C0FA3}"/>
              </a:ext>
            </a:extLst>
          </p:cNvPr>
          <p:cNvSpPr/>
          <p:nvPr userDrawn="1"/>
        </p:nvSpPr>
        <p:spPr>
          <a:xfrm>
            <a:off x="419100" y="2060812"/>
            <a:ext cx="11430000" cy="4149488"/>
          </a:xfrm>
          <a:prstGeom prst="roundRect">
            <a:avLst>
              <a:gd name="adj" fmla="val 313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18" name="Oval 17">
            <a:extLst>
              <a:ext uri="{FF2B5EF4-FFF2-40B4-BE49-F238E27FC236}">
                <a16:creationId xmlns:a16="http://schemas.microsoft.com/office/drawing/2014/main" id="{B1A7F1E9-13EA-7BD9-34BF-D5753914E19D}"/>
              </a:ext>
            </a:extLst>
          </p:cNvPr>
          <p:cNvSpPr/>
          <p:nvPr userDrawn="1"/>
        </p:nvSpPr>
        <p:spPr>
          <a:xfrm>
            <a:off x="1035007" y="1485900"/>
            <a:ext cx="1499616" cy="1499616"/>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cxnSp>
        <p:nvCxnSpPr>
          <p:cNvPr id="19" name="Straight Connector 18">
            <a:extLst>
              <a:ext uri="{FF2B5EF4-FFF2-40B4-BE49-F238E27FC236}">
                <a16:creationId xmlns:a16="http://schemas.microsoft.com/office/drawing/2014/main" id="{9BC335E8-287B-2524-150D-033C483514FE}"/>
              </a:ext>
            </a:extLst>
          </p:cNvPr>
          <p:cNvCxnSpPr>
            <a:cxnSpLocks/>
          </p:cNvCxnSpPr>
          <p:nvPr userDrawn="1"/>
        </p:nvCxnSpPr>
        <p:spPr>
          <a:xfrm>
            <a:off x="1278605" y="4046545"/>
            <a:ext cx="1016035" cy="0"/>
          </a:xfrm>
          <a:prstGeom prst="line">
            <a:avLst/>
          </a:prstGeom>
          <a:ln w="12700" cap="rnd">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6" name="Picture Placeholder 12">
            <a:extLst>
              <a:ext uri="{FF2B5EF4-FFF2-40B4-BE49-F238E27FC236}">
                <a16:creationId xmlns:a16="http://schemas.microsoft.com/office/drawing/2014/main" id="{4EDBDAE7-8B58-8891-7327-E4ABE61D6F14}"/>
              </a:ext>
            </a:extLst>
          </p:cNvPr>
          <p:cNvSpPr>
            <a:spLocks noGrp="1"/>
          </p:cNvSpPr>
          <p:nvPr>
            <p:ph type="pic" sz="quarter" idx="15" hasCustomPrompt="1"/>
          </p:nvPr>
        </p:nvSpPr>
        <p:spPr>
          <a:xfrm>
            <a:off x="1044532" y="149542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27" name="Text Placeholder 12">
            <a:extLst>
              <a:ext uri="{FF2B5EF4-FFF2-40B4-BE49-F238E27FC236}">
                <a16:creationId xmlns:a16="http://schemas.microsoft.com/office/drawing/2014/main" id="{5B3B7C79-38B0-1A2E-803F-0A79610FAE5D}"/>
              </a:ext>
            </a:extLst>
          </p:cNvPr>
          <p:cNvSpPr>
            <a:spLocks noGrp="1"/>
          </p:cNvSpPr>
          <p:nvPr>
            <p:ph type="body" sz="quarter" idx="14"/>
          </p:nvPr>
        </p:nvSpPr>
        <p:spPr>
          <a:xfrm>
            <a:off x="619391" y="4273981"/>
            <a:ext cx="2334463" cy="27002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8" name="Text Placeholder 2">
            <a:extLst>
              <a:ext uri="{FF2B5EF4-FFF2-40B4-BE49-F238E27FC236}">
                <a16:creationId xmlns:a16="http://schemas.microsoft.com/office/drawing/2014/main" id="{549748C2-5A9E-2CC4-DDB7-9C25E95F7A4E}"/>
              </a:ext>
            </a:extLst>
          </p:cNvPr>
          <p:cNvSpPr>
            <a:spLocks noGrp="1"/>
          </p:cNvSpPr>
          <p:nvPr>
            <p:ph type="body" idx="1" hasCustomPrompt="1"/>
          </p:nvPr>
        </p:nvSpPr>
        <p:spPr>
          <a:xfrm>
            <a:off x="619390" y="3524536"/>
            <a:ext cx="2334464"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29" name="Oval 28">
            <a:extLst>
              <a:ext uri="{FF2B5EF4-FFF2-40B4-BE49-F238E27FC236}">
                <a16:creationId xmlns:a16="http://schemas.microsoft.com/office/drawing/2014/main" id="{71484C2E-741E-425F-80B2-476B27E37934}"/>
              </a:ext>
            </a:extLst>
          </p:cNvPr>
          <p:cNvSpPr/>
          <p:nvPr userDrawn="1"/>
        </p:nvSpPr>
        <p:spPr>
          <a:xfrm>
            <a:off x="3907187" y="1485900"/>
            <a:ext cx="1499616" cy="1499616"/>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cxnSp>
        <p:nvCxnSpPr>
          <p:cNvPr id="30" name="Straight Connector 29">
            <a:extLst>
              <a:ext uri="{FF2B5EF4-FFF2-40B4-BE49-F238E27FC236}">
                <a16:creationId xmlns:a16="http://schemas.microsoft.com/office/drawing/2014/main" id="{E6A0E0EC-CE34-DAAD-5377-9E2F5CE887E1}"/>
              </a:ext>
            </a:extLst>
          </p:cNvPr>
          <p:cNvCxnSpPr>
            <a:cxnSpLocks/>
          </p:cNvCxnSpPr>
          <p:nvPr userDrawn="1"/>
        </p:nvCxnSpPr>
        <p:spPr>
          <a:xfrm>
            <a:off x="4150046" y="4046545"/>
            <a:ext cx="1016035" cy="0"/>
          </a:xfrm>
          <a:prstGeom prst="line">
            <a:avLst/>
          </a:prstGeom>
          <a:ln w="12700" cap="rnd">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1" name="Picture Placeholder 12">
            <a:extLst>
              <a:ext uri="{FF2B5EF4-FFF2-40B4-BE49-F238E27FC236}">
                <a16:creationId xmlns:a16="http://schemas.microsoft.com/office/drawing/2014/main" id="{DF8B5B29-D300-9F69-E0B7-56BDB2FEF6D3}"/>
              </a:ext>
            </a:extLst>
          </p:cNvPr>
          <p:cNvSpPr>
            <a:spLocks noGrp="1"/>
          </p:cNvSpPr>
          <p:nvPr>
            <p:ph type="pic" sz="quarter" idx="16" hasCustomPrompt="1"/>
          </p:nvPr>
        </p:nvSpPr>
        <p:spPr>
          <a:xfrm>
            <a:off x="3916712" y="1495425"/>
            <a:ext cx="1480566" cy="1480566"/>
          </a:xfrm>
          <a:prstGeom prst="ellipse">
            <a:avLst/>
          </a:prstGeom>
        </p:spPr>
        <p:txBody>
          <a:bodyPr>
            <a:noAutofit/>
          </a:bodyPr>
          <a:lstStyle>
            <a:lvl1pPr marL="0" indent="0">
              <a:buNone/>
              <a:defRPr sz="1400"/>
            </a:lvl1pPr>
          </a:lstStyle>
          <a:p>
            <a:r>
              <a:rPr lang="en-US"/>
              <a:t>Click icon to add image</a:t>
            </a:r>
          </a:p>
        </p:txBody>
      </p:sp>
      <p:sp>
        <p:nvSpPr>
          <p:cNvPr id="33" name="Text Placeholder 12">
            <a:extLst>
              <a:ext uri="{FF2B5EF4-FFF2-40B4-BE49-F238E27FC236}">
                <a16:creationId xmlns:a16="http://schemas.microsoft.com/office/drawing/2014/main" id="{C7684B9D-A7EE-CEFB-CBD7-85ED24746886}"/>
              </a:ext>
            </a:extLst>
          </p:cNvPr>
          <p:cNvSpPr>
            <a:spLocks noGrp="1"/>
          </p:cNvSpPr>
          <p:nvPr>
            <p:ph type="body" sz="quarter" idx="17"/>
          </p:nvPr>
        </p:nvSpPr>
        <p:spPr>
          <a:xfrm>
            <a:off x="3490832" y="4273981"/>
            <a:ext cx="2334463" cy="27002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36" name="Text Placeholder 2">
            <a:extLst>
              <a:ext uri="{FF2B5EF4-FFF2-40B4-BE49-F238E27FC236}">
                <a16:creationId xmlns:a16="http://schemas.microsoft.com/office/drawing/2014/main" id="{4B69EA51-E832-1E2D-4F0C-82C9115D3ECB}"/>
              </a:ext>
            </a:extLst>
          </p:cNvPr>
          <p:cNvSpPr>
            <a:spLocks noGrp="1"/>
          </p:cNvSpPr>
          <p:nvPr>
            <p:ph type="body" idx="18" hasCustomPrompt="1"/>
          </p:nvPr>
        </p:nvSpPr>
        <p:spPr>
          <a:xfrm>
            <a:off x="3490831" y="3524536"/>
            <a:ext cx="2334464"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7" name="Oval 36">
            <a:extLst>
              <a:ext uri="{FF2B5EF4-FFF2-40B4-BE49-F238E27FC236}">
                <a16:creationId xmlns:a16="http://schemas.microsoft.com/office/drawing/2014/main" id="{1D260014-AEF1-7AE3-57DD-F0BD3AD7647D}"/>
              </a:ext>
            </a:extLst>
          </p:cNvPr>
          <p:cNvSpPr/>
          <p:nvPr userDrawn="1"/>
        </p:nvSpPr>
        <p:spPr>
          <a:xfrm>
            <a:off x="9653762" y="1485900"/>
            <a:ext cx="1499616" cy="1499616"/>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cxnSp>
        <p:nvCxnSpPr>
          <p:cNvPr id="39" name="Straight Connector 38">
            <a:extLst>
              <a:ext uri="{FF2B5EF4-FFF2-40B4-BE49-F238E27FC236}">
                <a16:creationId xmlns:a16="http://schemas.microsoft.com/office/drawing/2014/main" id="{24AE0500-65AD-FF0D-254A-17E030003051}"/>
              </a:ext>
            </a:extLst>
          </p:cNvPr>
          <p:cNvCxnSpPr>
            <a:cxnSpLocks/>
          </p:cNvCxnSpPr>
          <p:nvPr userDrawn="1"/>
        </p:nvCxnSpPr>
        <p:spPr>
          <a:xfrm>
            <a:off x="9897360" y="4046545"/>
            <a:ext cx="1016035" cy="0"/>
          </a:xfrm>
          <a:prstGeom prst="line">
            <a:avLst/>
          </a:prstGeom>
          <a:ln w="12700" cap="rnd">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1" name="Picture Placeholder 12">
            <a:extLst>
              <a:ext uri="{FF2B5EF4-FFF2-40B4-BE49-F238E27FC236}">
                <a16:creationId xmlns:a16="http://schemas.microsoft.com/office/drawing/2014/main" id="{B640880A-7973-008F-432F-8B123939CD01}"/>
              </a:ext>
            </a:extLst>
          </p:cNvPr>
          <p:cNvSpPr>
            <a:spLocks noGrp="1"/>
          </p:cNvSpPr>
          <p:nvPr>
            <p:ph type="pic" sz="quarter" idx="19" hasCustomPrompt="1"/>
          </p:nvPr>
        </p:nvSpPr>
        <p:spPr>
          <a:xfrm>
            <a:off x="9663287" y="1495425"/>
            <a:ext cx="1480566" cy="1480566"/>
          </a:xfrm>
          <a:prstGeom prst="ellipse">
            <a:avLst/>
          </a:prstGeom>
        </p:spPr>
        <p:txBody>
          <a:bodyPr>
            <a:noAutofit/>
          </a:bodyPr>
          <a:lstStyle>
            <a:lvl1pPr marL="0" indent="0">
              <a:buNone/>
              <a:defRPr sz="1400"/>
            </a:lvl1pPr>
          </a:lstStyle>
          <a:p>
            <a:r>
              <a:rPr lang="en-US"/>
              <a:t>Click icon to add image</a:t>
            </a:r>
          </a:p>
        </p:txBody>
      </p:sp>
      <p:sp>
        <p:nvSpPr>
          <p:cNvPr id="43" name="Text Placeholder 12">
            <a:extLst>
              <a:ext uri="{FF2B5EF4-FFF2-40B4-BE49-F238E27FC236}">
                <a16:creationId xmlns:a16="http://schemas.microsoft.com/office/drawing/2014/main" id="{E158B3A9-DA4C-81C6-D04A-2085EA64B0F8}"/>
              </a:ext>
            </a:extLst>
          </p:cNvPr>
          <p:cNvSpPr>
            <a:spLocks noGrp="1"/>
          </p:cNvSpPr>
          <p:nvPr>
            <p:ph type="body" sz="quarter" idx="20"/>
          </p:nvPr>
        </p:nvSpPr>
        <p:spPr>
          <a:xfrm>
            <a:off x="9238146" y="4273981"/>
            <a:ext cx="2334463" cy="27002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44" name="Text Placeholder 2">
            <a:extLst>
              <a:ext uri="{FF2B5EF4-FFF2-40B4-BE49-F238E27FC236}">
                <a16:creationId xmlns:a16="http://schemas.microsoft.com/office/drawing/2014/main" id="{25C21C7E-82D5-470C-2DF8-E789D36F8E26}"/>
              </a:ext>
            </a:extLst>
          </p:cNvPr>
          <p:cNvSpPr>
            <a:spLocks noGrp="1"/>
          </p:cNvSpPr>
          <p:nvPr>
            <p:ph type="body" idx="21" hasCustomPrompt="1"/>
          </p:nvPr>
        </p:nvSpPr>
        <p:spPr>
          <a:xfrm>
            <a:off x="9238145" y="3524536"/>
            <a:ext cx="2334464"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5" name="Oval 44">
            <a:extLst>
              <a:ext uri="{FF2B5EF4-FFF2-40B4-BE49-F238E27FC236}">
                <a16:creationId xmlns:a16="http://schemas.microsoft.com/office/drawing/2014/main" id="{7D97B6E0-585B-449B-320B-4687159A7D9A}"/>
              </a:ext>
            </a:extLst>
          </p:cNvPr>
          <p:cNvSpPr/>
          <p:nvPr userDrawn="1"/>
        </p:nvSpPr>
        <p:spPr>
          <a:xfrm>
            <a:off x="6780474" y="1485900"/>
            <a:ext cx="1499616" cy="1499616"/>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cxnSp>
        <p:nvCxnSpPr>
          <p:cNvPr id="46" name="Straight Connector 45">
            <a:extLst>
              <a:ext uri="{FF2B5EF4-FFF2-40B4-BE49-F238E27FC236}">
                <a16:creationId xmlns:a16="http://schemas.microsoft.com/office/drawing/2014/main" id="{5C22E0AE-DAB3-BF17-69BF-39D436D975C1}"/>
              </a:ext>
            </a:extLst>
          </p:cNvPr>
          <p:cNvCxnSpPr>
            <a:cxnSpLocks/>
          </p:cNvCxnSpPr>
          <p:nvPr userDrawn="1"/>
        </p:nvCxnSpPr>
        <p:spPr>
          <a:xfrm>
            <a:off x="7023702" y="4046545"/>
            <a:ext cx="1016035" cy="0"/>
          </a:xfrm>
          <a:prstGeom prst="line">
            <a:avLst/>
          </a:prstGeom>
          <a:ln w="12700" cap="rnd">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7" name="Picture Placeholder 12">
            <a:extLst>
              <a:ext uri="{FF2B5EF4-FFF2-40B4-BE49-F238E27FC236}">
                <a16:creationId xmlns:a16="http://schemas.microsoft.com/office/drawing/2014/main" id="{51D0E8A9-2F1B-524B-6392-9D00F738F8FC}"/>
              </a:ext>
            </a:extLst>
          </p:cNvPr>
          <p:cNvSpPr>
            <a:spLocks noGrp="1"/>
          </p:cNvSpPr>
          <p:nvPr>
            <p:ph type="pic" sz="quarter" idx="22" hasCustomPrompt="1"/>
          </p:nvPr>
        </p:nvSpPr>
        <p:spPr>
          <a:xfrm>
            <a:off x="6789999" y="1495425"/>
            <a:ext cx="1480566" cy="1480566"/>
          </a:xfrm>
          <a:prstGeom prst="ellipse">
            <a:avLst/>
          </a:prstGeom>
        </p:spPr>
        <p:txBody>
          <a:bodyPr>
            <a:noAutofit/>
          </a:bodyPr>
          <a:lstStyle>
            <a:lvl1pPr marL="0" indent="0">
              <a:buNone/>
              <a:defRPr sz="1400"/>
            </a:lvl1pPr>
          </a:lstStyle>
          <a:p>
            <a:r>
              <a:rPr lang="en-US"/>
              <a:t>Click icon to add image</a:t>
            </a:r>
          </a:p>
        </p:txBody>
      </p:sp>
      <p:sp>
        <p:nvSpPr>
          <p:cNvPr id="48" name="Text Placeholder 12">
            <a:extLst>
              <a:ext uri="{FF2B5EF4-FFF2-40B4-BE49-F238E27FC236}">
                <a16:creationId xmlns:a16="http://schemas.microsoft.com/office/drawing/2014/main" id="{971D29F9-4A83-2287-8D37-98D1E104B8F2}"/>
              </a:ext>
            </a:extLst>
          </p:cNvPr>
          <p:cNvSpPr>
            <a:spLocks noGrp="1"/>
          </p:cNvSpPr>
          <p:nvPr>
            <p:ph type="body" sz="quarter" idx="23"/>
          </p:nvPr>
        </p:nvSpPr>
        <p:spPr>
          <a:xfrm>
            <a:off x="6364488" y="4273981"/>
            <a:ext cx="2334463" cy="27002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49" name="Text Placeholder 2">
            <a:extLst>
              <a:ext uri="{FF2B5EF4-FFF2-40B4-BE49-F238E27FC236}">
                <a16:creationId xmlns:a16="http://schemas.microsoft.com/office/drawing/2014/main" id="{F1075A04-6C45-3D86-8929-00EBC25E1E6A}"/>
              </a:ext>
            </a:extLst>
          </p:cNvPr>
          <p:cNvSpPr>
            <a:spLocks noGrp="1"/>
          </p:cNvSpPr>
          <p:nvPr>
            <p:ph type="body" idx="24" hasCustomPrompt="1"/>
          </p:nvPr>
        </p:nvSpPr>
        <p:spPr>
          <a:xfrm>
            <a:off x="6364487" y="3524536"/>
            <a:ext cx="2334464"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Tree>
    <p:extLst>
      <p:ext uri="{BB962C8B-B14F-4D97-AF65-F5344CB8AC3E}">
        <p14:creationId xmlns:p14="http://schemas.microsoft.com/office/powerpoint/2010/main" val="2289714534"/>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Four-column">
    <p:bg>
      <p:bgPr>
        <a:solidFill>
          <a:schemeClr val="bg1"/>
        </a:solidFill>
        <a:effectLst/>
      </p:bgPr>
    </p:bg>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4ABEDB22-927C-681B-8336-3520375F64EF}"/>
              </a:ext>
            </a:extLst>
          </p:cNvPr>
          <p:cNvSpPr/>
          <p:nvPr userDrawn="1"/>
        </p:nvSpPr>
        <p:spPr>
          <a:xfrm>
            <a:off x="419100" y="1371600"/>
            <a:ext cx="2654300" cy="4838700"/>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601980" y="1600200"/>
            <a:ext cx="2300393" cy="400110"/>
          </a:xfrm>
        </p:spPr>
        <p:txBody>
          <a:bodyPr anchor="t"/>
          <a:lstStyle>
            <a:lvl1pPr marL="0" indent="0">
              <a:lnSpc>
                <a:spcPct val="100000"/>
              </a:lnSpc>
              <a:spcAft>
                <a:spcPts val="0"/>
              </a:spcAft>
              <a:buNone/>
              <a:defRPr sz="20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601980" y="2133600"/>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0" name="Rectangle: Rounded Corners 14">
            <a:extLst>
              <a:ext uri="{FF2B5EF4-FFF2-40B4-BE49-F238E27FC236}">
                <a16:creationId xmlns:a16="http://schemas.microsoft.com/office/drawing/2014/main" id="{CDA630CA-AC91-9937-3BDE-708242D99EE2}"/>
              </a:ext>
            </a:extLst>
          </p:cNvPr>
          <p:cNvSpPr/>
          <p:nvPr userDrawn="1"/>
        </p:nvSpPr>
        <p:spPr>
          <a:xfrm>
            <a:off x="3344333" y="1371600"/>
            <a:ext cx="2654300" cy="4838700"/>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1" name="Rectangle: Rounded Corners 14">
            <a:extLst>
              <a:ext uri="{FF2B5EF4-FFF2-40B4-BE49-F238E27FC236}">
                <a16:creationId xmlns:a16="http://schemas.microsoft.com/office/drawing/2014/main" id="{D9FE9A6B-FC2A-9A04-C60A-5FF8E588915F}"/>
              </a:ext>
            </a:extLst>
          </p:cNvPr>
          <p:cNvSpPr/>
          <p:nvPr userDrawn="1"/>
        </p:nvSpPr>
        <p:spPr>
          <a:xfrm>
            <a:off x="6269566" y="1371600"/>
            <a:ext cx="2654300" cy="4838700"/>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2" name="Rectangle: Rounded Corners 14">
            <a:extLst>
              <a:ext uri="{FF2B5EF4-FFF2-40B4-BE49-F238E27FC236}">
                <a16:creationId xmlns:a16="http://schemas.microsoft.com/office/drawing/2014/main" id="{5132F6C4-259F-A485-6FEB-B51E68939AC4}"/>
              </a:ext>
            </a:extLst>
          </p:cNvPr>
          <p:cNvSpPr/>
          <p:nvPr userDrawn="1"/>
        </p:nvSpPr>
        <p:spPr>
          <a:xfrm>
            <a:off x="9194800" y="1371600"/>
            <a:ext cx="2654300" cy="4838700"/>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3" name="Text Placeholder 2">
            <a:extLst>
              <a:ext uri="{FF2B5EF4-FFF2-40B4-BE49-F238E27FC236}">
                <a16:creationId xmlns:a16="http://schemas.microsoft.com/office/drawing/2014/main" id="{8ACFE3EF-31FB-9767-3942-855DA022D2D0}"/>
              </a:ext>
            </a:extLst>
          </p:cNvPr>
          <p:cNvSpPr>
            <a:spLocks noGrp="1"/>
          </p:cNvSpPr>
          <p:nvPr>
            <p:ph type="body" idx="13" hasCustomPrompt="1"/>
          </p:nvPr>
        </p:nvSpPr>
        <p:spPr>
          <a:xfrm>
            <a:off x="3521287" y="1600200"/>
            <a:ext cx="2300393" cy="400110"/>
          </a:xfrm>
        </p:spPr>
        <p:txBody>
          <a:bodyPr anchor="t"/>
          <a:lstStyle>
            <a:lvl1pPr marL="0" indent="0">
              <a:lnSpc>
                <a:spcPct val="100000"/>
              </a:lnSpc>
              <a:spcAft>
                <a:spcPts val="0"/>
              </a:spcAft>
              <a:buNone/>
              <a:defRPr sz="20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4" name="Content Placeholder 3">
            <a:extLst>
              <a:ext uri="{FF2B5EF4-FFF2-40B4-BE49-F238E27FC236}">
                <a16:creationId xmlns:a16="http://schemas.microsoft.com/office/drawing/2014/main" id="{5100FB44-5917-E2FA-F2F6-B9595E8BAE93}"/>
              </a:ext>
            </a:extLst>
          </p:cNvPr>
          <p:cNvSpPr>
            <a:spLocks noGrp="1"/>
          </p:cNvSpPr>
          <p:nvPr>
            <p:ph sz="half" idx="14" hasCustomPrompt="1"/>
          </p:nvPr>
        </p:nvSpPr>
        <p:spPr>
          <a:xfrm>
            <a:off x="3521287" y="2133600"/>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5" name="Text Placeholder 2">
            <a:extLst>
              <a:ext uri="{FF2B5EF4-FFF2-40B4-BE49-F238E27FC236}">
                <a16:creationId xmlns:a16="http://schemas.microsoft.com/office/drawing/2014/main" id="{25C4A104-65E1-D9DA-FB3D-FB3069741FD4}"/>
              </a:ext>
            </a:extLst>
          </p:cNvPr>
          <p:cNvSpPr>
            <a:spLocks noGrp="1"/>
          </p:cNvSpPr>
          <p:nvPr>
            <p:ph type="body" idx="15" hasCustomPrompt="1"/>
          </p:nvPr>
        </p:nvSpPr>
        <p:spPr>
          <a:xfrm>
            <a:off x="6446520" y="1600200"/>
            <a:ext cx="2300393" cy="400110"/>
          </a:xfrm>
        </p:spPr>
        <p:txBody>
          <a:bodyPr anchor="t"/>
          <a:lstStyle>
            <a:lvl1pPr marL="0" indent="0">
              <a:lnSpc>
                <a:spcPct val="100000"/>
              </a:lnSpc>
              <a:spcAft>
                <a:spcPts val="0"/>
              </a:spcAft>
              <a:buNone/>
              <a:defRPr sz="20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6" name="Content Placeholder 3">
            <a:extLst>
              <a:ext uri="{FF2B5EF4-FFF2-40B4-BE49-F238E27FC236}">
                <a16:creationId xmlns:a16="http://schemas.microsoft.com/office/drawing/2014/main" id="{83755C07-4451-FB89-D4A0-6F1401349EE7}"/>
              </a:ext>
            </a:extLst>
          </p:cNvPr>
          <p:cNvSpPr>
            <a:spLocks noGrp="1"/>
          </p:cNvSpPr>
          <p:nvPr>
            <p:ph sz="half" idx="16" hasCustomPrompt="1"/>
          </p:nvPr>
        </p:nvSpPr>
        <p:spPr>
          <a:xfrm>
            <a:off x="6446520" y="2133600"/>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7" name="Text Placeholder 2">
            <a:extLst>
              <a:ext uri="{FF2B5EF4-FFF2-40B4-BE49-F238E27FC236}">
                <a16:creationId xmlns:a16="http://schemas.microsoft.com/office/drawing/2014/main" id="{1102334C-C71A-030B-D4A9-CDCB5F6F07DC}"/>
              </a:ext>
            </a:extLst>
          </p:cNvPr>
          <p:cNvSpPr>
            <a:spLocks noGrp="1"/>
          </p:cNvSpPr>
          <p:nvPr>
            <p:ph type="body" idx="17" hasCustomPrompt="1"/>
          </p:nvPr>
        </p:nvSpPr>
        <p:spPr>
          <a:xfrm>
            <a:off x="9371754" y="1600200"/>
            <a:ext cx="2300393" cy="400110"/>
          </a:xfrm>
        </p:spPr>
        <p:txBody>
          <a:bodyPr anchor="t"/>
          <a:lstStyle>
            <a:lvl1pPr marL="0" indent="0">
              <a:lnSpc>
                <a:spcPct val="100000"/>
              </a:lnSpc>
              <a:spcAft>
                <a:spcPts val="0"/>
              </a:spcAft>
              <a:buNone/>
              <a:defRPr sz="20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8" name="Content Placeholder 3">
            <a:extLst>
              <a:ext uri="{FF2B5EF4-FFF2-40B4-BE49-F238E27FC236}">
                <a16:creationId xmlns:a16="http://schemas.microsoft.com/office/drawing/2014/main" id="{6231D22F-202B-F7CC-05D0-9F1736CCBE05}"/>
              </a:ext>
            </a:extLst>
          </p:cNvPr>
          <p:cNvSpPr>
            <a:spLocks noGrp="1"/>
          </p:cNvSpPr>
          <p:nvPr>
            <p:ph sz="half" idx="18" hasCustomPrompt="1"/>
          </p:nvPr>
        </p:nvSpPr>
        <p:spPr>
          <a:xfrm>
            <a:off x="9371754" y="2133600"/>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Tree>
    <p:extLst>
      <p:ext uri="{BB962C8B-B14F-4D97-AF65-F5344CB8AC3E}">
        <p14:creationId xmlns:p14="http://schemas.microsoft.com/office/powerpoint/2010/main" val="4052665149"/>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Four-column header emphasis">
    <p:bg>
      <p:bgPr>
        <a:solidFill>
          <a:schemeClr val="bg1"/>
        </a:solidFill>
        <a:effectLst/>
      </p:bgPr>
    </p:bg>
    <p:spTree>
      <p:nvGrpSpPr>
        <p:cNvPr id="1" name=""/>
        <p:cNvGrpSpPr/>
        <p:nvPr/>
      </p:nvGrpSpPr>
      <p:grpSpPr>
        <a:xfrm>
          <a:off x="0" y="0"/>
          <a:ext cx="0" cy="0"/>
          <a:chOff x="0" y="0"/>
          <a:chExt cx="0" cy="0"/>
        </a:xfrm>
      </p:grpSpPr>
      <p:sp>
        <p:nvSpPr>
          <p:cNvPr id="8" name="Rectangle: Rounded Corners 14">
            <a:extLst>
              <a:ext uri="{FF2B5EF4-FFF2-40B4-BE49-F238E27FC236}">
                <a16:creationId xmlns:a16="http://schemas.microsoft.com/office/drawing/2014/main" id="{6816EF0C-A4B6-AA25-4DD6-343A9BE46D4C}"/>
              </a:ext>
            </a:extLst>
          </p:cNvPr>
          <p:cNvSpPr/>
          <p:nvPr userDrawn="1"/>
        </p:nvSpPr>
        <p:spPr>
          <a:xfrm>
            <a:off x="419100" y="1855232"/>
            <a:ext cx="2643169" cy="4355068"/>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9" name="Rectangle: Rounded Corners 18">
            <a:extLst>
              <a:ext uri="{FF2B5EF4-FFF2-40B4-BE49-F238E27FC236}">
                <a16:creationId xmlns:a16="http://schemas.microsoft.com/office/drawing/2014/main" id="{EF601CF2-F80A-EE5B-E6A3-CAF78A072F71}"/>
              </a:ext>
            </a:extLst>
          </p:cNvPr>
          <p:cNvSpPr/>
          <p:nvPr userDrawn="1"/>
        </p:nvSpPr>
        <p:spPr>
          <a:xfrm>
            <a:off x="419100" y="1371724"/>
            <a:ext cx="2643169" cy="847725"/>
          </a:xfrm>
          <a:prstGeom prst="roundRect">
            <a:avLst>
              <a:gd name="adj" fmla="val 6482"/>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0" name="Title 1">
            <a:extLst>
              <a:ext uri="{FF2B5EF4-FFF2-40B4-BE49-F238E27FC236}">
                <a16:creationId xmlns:a16="http://schemas.microsoft.com/office/drawing/2014/main" id="{CFA83F10-A6A5-9DB6-82A4-7C60B2C27AD8}"/>
              </a:ext>
            </a:extLst>
          </p:cNvPr>
          <p:cNvSpPr>
            <a:spLocks noGrp="1"/>
          </p:cNvSpPr>
          <p:nvPr>
            <p:ph type="title"/>
          </p:nvPr>
        </p:nvSpPr>
        <p:spPr>
          <a:xfrm>
            <a:off x="419100" y="342901"/>
            <a:ext cx="11430000" cy="647176"/>
          </a:xfrm>
        </p:spPr>
        <p:txBody>
          <a:bodyPr/>
          <a:lstStyle/>
          <a:p>
            <a:r>
              <a:rPr lang="en-US" dirty="0"/>
              <a:t>Click to edit Master title style</a:t>
            </a:r>
          </a:p>
        </p:txBody>
      </p:sp>
      <p:sp>
        <p:nvSpPr>
          <p:cNvPr id="11" name="Slide Number Placeholder 4">
            <a:extLst>
              <a:ext uri="{FF2B5EF4-FFF2-40B4-BE49-F238E27FC236}">
                <a16:creationId xmlns:a16="http://schemas.microsoft.com/office/drawing/2014/main" id="{8FA73487-41B8-C6B8-C7F8-B0CD65AFF5AF}"/>
              </a:ext>
            </a:extLst>
          </p:cNvPr>
          <p:cNvSpPr>
            <a:spLocks noGrp="1"/>
          </p:cNvSpPr>
          <p:nvPr>
            <p:ph type="sldNum" sz="quarter" idx="12"/>
          </p:nvPr>
        </p:nvSpPr>
        <p:spPr>
          <a:xfrm>
            <a:off x="9105901" y="6348151"/>
            <a:ext cx="2743200" cy="365125"/>
          </a:xfrm>
        </p:spPr>
        <p:txBody>
          <a:bodyPr/>
          <a:lstStyle/>
          <a:p>
            <a:fld id="{DC503246-BBCE-4F0A-BCDC-08FC4C52637D}" type="slidenum">
              <a:rPr lang="en-US" smtClean="0"/>
              <a:pPr/>
              <a:t>‹#›</a:t>
            </a:fld>
            <a:endParaRPr lang="en-US"/>
          </a:p>
        </p:txBody>
      </p:sp>
      <p:sp>
        <p:nvSpPr>
          <p:cNvPr id="12" name="Rectangle: Rounded Corners 14">
            <a:extLst>
              <a:ext uri="{FF2B5EF4-FFF2-40B4-BE49-F238E27FC236}">
                <a16:creationId xmlns:a16="http://schemas.microsoft.com/office/drawing/2014/main" id="{473E4F63-F81C-B5C1-3063-49AD8B9CC2E2}"/>
              </a:ext>
            </a:extLst>
          </p:cNvPr>
          <p:cNvSpPr/>
          <p:nvPr userDrawn="1"/>
        </p:nvSpPr>
        <p:spPr>
          <a:xfrm>
            <a:off x="3361168" y="1855232"/>
            <a:ext cx="2643169" cy="4355068"/>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3" name="Rectangle: Rounded Corners 18">
            <a:extLst>
              <a:ext uri="{FF2B5EF4-FFF2-40B4-BE49-F238E27FC236}">
                <a16:creationId xmlns:a16="http://schemas.microsoft.com/office/drawing/2014/main" id="{86ABEDA0-DCB0-C2DD-8E53-E231788C1A50}"/>
              </a:ext>
            </a:extLst>
          </p:cNvPr>
          <p:cNvSpPr/>
          <p:nvPr userDrawn="1"/>
        </p:nvSpPr>
        <p:spPr>
          <a:xfrm>
            <a:off x="3361168" y="1371724"/>
            <a:ext cx="2643169" cy="847725"/>
          </a:xfrm>
          <a:prstGeom prst="roundRect">
            <a:avLst>
              <a:gd name="adj" fmla="val 6482"/>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6" name="Rectangle: Rounded Corners 14">
            <a:extLst>
              <a:ext uri="{FF2B5EF4-FFF2-40B4-BE49-F238E27FC236}">
                <a16:creationId xmlns:a16="http://schemas.microsoft.com/office/drawing/2014/main" id="{DB231BB9-ABB2-B472-D7F1-C14E9DCBB408}"/>
              </a:ext>
            </a:extLst>
          </p:cNvPr>
          <p:cNvSpPr/>
          <p:nvPr userDrawn="1"/>
        </p:nvSpPr>
        <p:spPr>
          <a:xfrm>
            <a:off x="6263863" y="1855232"/>
            <a:ext cx="2643169" cy="4355068"/>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7" name="Rectangle: Rounded Corners 18">
            <a:extLst>
              <a:ext uri="{FF2B5EF4-FFF2-40B4-BE49-F238E27FC236}">
                <a16:creationId xmlns:a16="http://schemas.microsoft.com/office/drawing/2014/main" id="{E0E49E9A-AF4A-1D5C-6543-1BC704B3D090}"/>
              </a:ext>
            </a:extLst>
          </p:cNvPr>
          <p:cNvSpPr/>
          <p:nvPr userDrawn="1"/>
        </p:nvSpPr>
        <p:spPr>
          <a:xfrm>
            <a:off x="6263863" y="1371724"/>
            <a:ext cx="2643169" cy="847725"/>
          </a:xfrm>
          <a:prstGeom prst="roundRect">
            <a:avLst>
              <a:gd name="adj" fmla="val 6482"/>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8" name="Rectangle: Rounded Corners 14">
            <a:extLst>
              <a:ext uri="{FF2B5EF4-FFF2-40B4-BE49-F238E27FC236}">
                <a16:creationId xmlns:a16="http://schemas.microsoft.com/office/drawing/2014/main" id="{F0F2686D-7DFC-A073-EED2-05B28513D614}"/>
              </a:ext>
            </a:extLst>
          </p:cNvPr>
          <p:cNvSpPr/>
          <p:nvPr userDrawn="1"/>
        </p:nvSpPr>
        <p:spPr>
          <a:xfrm>
            <a:off x="9205931" y="1855232"/>
            <a:ext cx="2643169" cy="4355068"/>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0" name="Rectangle: Rounded Corners 18">
            <a:extLst>
              <a:ext uri="{FF2B5EF4-FFF2-40B4-BE49-F238E27FC236}">
                <a16:creationId xmlns:a16="http://schemas.microsoft.com/office/drawing/2014/main" id="{BC0690B1-1CC5-531E-A721-AFB7699018E1}"/>
              </a:ext>
            </a:extLst>
          </p:cNvPr>
          <p:cNvSpPr/>
          <p:nvPr userDrawn="1"/>
        </p:nvSpPr>
        <p:spPr>
          <a:xfrm>
            <a:off x="9205931" y="1371724"/>
            <a:ext cx="2643169" cy="847725"/>
          </a:xfrm>
          <a:prstGeom prst="roundRect">
            <a:avLst>
              <a:gd name="adj" fmla="val 6482"/>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1" name="Text Placeholder 2">
            <a:extLst>
              <a:ext uri="{FF2B5EF4-FFF2-40B4-BE49-F238E27FC236}">
                <a16:creationId xmlns:a16="http://schemas.microsoft.com/office/drawing/2014/main" id="{47811173-A0D9-E93E-824D-F83CEBFCAFF3}"/>
              </a:ext>
            </a:extLst>
          </p:cNvPr>
          <p:cNvSpPr>
            <a:spLocks noGrp="1"/>
          </p:cNvSpPr>
          <p:nvPr>
            <p:ph type="body" idx="21" hasCustomPrompt="1"/>
          </p:nvPr>
        </p:nvSpPr>
        <p:spPr>
          <a:xfrm>
            <a:off x="601980" y="1600200"/>
            <a:ext cx="2300393" cy="400110"/>
          </a:xfrm>
        </p:spPr>
        <p:txBody>
          <a:bodyPr anchor="t"/>
          <a:lstStyle>
            <a:lvl1pPr marL="0" indent="0">
              <a:lnSpc>
                <a:spcPct val="100000"/>
              </a:lnSpc>
              <a:spcAft>
                <a:spcPts val="0"/>
              </a:spcAft>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22" name="Text Placeholder 2">
            <a:extLst>
              <a:ext uri="{FF2B5EF4-FFF2-40B4-BE49-F238E27FC236}">
                <a16:creationId xmlns:a16="http://schemas.microsoft.com/office/drawing/2014/main" id="{5E7813BD-EC3E-6193-E5CE-E780CC85332E}"/>
              </a:ext>
            </a:extLst>
          </p:cNvPr>
          <p:cNvSpPr>
            <a:spLocks noGrp="1"/>
          </p:cNvSpPr>
          <p:nvPr>
            <p:ph type="body" idx="13" hasCustomPrompt="1"/>
          </p:nvPr>
        </p:nvSpPr>
        <p:spPr>
          <a:xfrm>
            <a:off x="3521287" y="1600200"/>
            <a:ext cx="2300393" cy="400110"/>
          </a:xfrm>
        </p:spPr>
        <p:txBody>
          <a:bodyPr anchor="t"/>
          <a:lstStyle>
            <a:lvl1pPr marL="0" indent="0">
              <a:lnSpc>
                <a:spcPct val="100000"/>
              </a:lnSpc>
              <a:spcAft>
                <a:spcPts val="0"/>
              </a:spcAft>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4" name="Text Placeholder 2">
            <a:extLst>
              <a:ext uri="{FF2B5EF4-FFF2-40B4-BE49-F238E27FC236}">
                <a16:creationId xmlns:a16="http://schemas.microsoft.com/office/drawing/2014/main" id="{16C5253B-1AA6-2E23-59D6-41D8395FDD1D}"/>
              </a:ext>
            </a:extLst>
          </p:cNvPr>
          <p:cNvSpPr>
            <a:spLocks noGrp="1"/>
          </p:cNvSpPr>
          <p:nvPr>
            <p:ph type="body" idx="15" hasCustomPrompt="1"/>
          </p:nvPr>
        </p:nvSpPr>
        <p:spPr>
          <a:xfrm>
            <a:off x="6446520" y="1600200"/>
            <a:ext cx="2300393" cy="400110"/>
          </a:xfrm>
        </p:spPr>
        <p:txBody>
          <a:bodyPr anchor="t"/>
          <a:lstStyle>
            <a:lvl1pPr marL="0" indent="0">
              <a:lnSpc>
                <a:spcPct val="100000"/>
              </a:lnSpc>
              <a:spcAft>
                <a:spcPts val="0"/>
              </a:spcAft>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5" name="Text Placeholder 2">
            <a:extLst>
              <a:ext uri="{FF2B5EF4-FFF2-40B4-BE49-F238E27FC236}">
                <a16:creationId xmlns:a16="http://schemas.microsoft.com/office/drawing/2014/main" id="{1F6C5C3C-80BF-4ACA-1910-1BBF445892BF}"/>
              </a:ext>
            </a:extLst>
          </p:cNvPr>
          <p:cNvSpPr>
            <a:spLocks noGrp="1"/>
          </p:cNvSpPr>
          <p:nvPr>
            <p:ph type="body" idx="17" hasCustomPrompt="1"/>
          </p:nvPr>
        </p:nvSpPr>
        <p:spPr>
          <a:xfrm>
            <a:off x="9371754" y="1600200"/>
            <a:ext cx="2300393" cy="400110"/>
          </a:xfrm>
        </p:spPr>
        <p:txBody>
          <a:bodyPr anchor="t"/>
          <a:lstStyle>
            <a:lvl1pPr marL="0" indent="0">
              <a:lnSpc>
                <a:spcPct val="100000"/>
              </a:lnSpc>
              <a:spcAft>
                <a:spcPts val="0"/>
              </a:spcAft>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6" name="Content Placeholder 3">
            <a:extLst>
              <a:ext uri="{FF2B5EF4-FFF2-40B4-BE49-F238E27FC236}">
                <a16:creationId xmlns:a16="http://schemas.microsoft.com/office/drawing/2014/main" id="{6630B420-54F2-5242-8DD8-AD9DD40FA3DA}"/>
              </a:ext>
            </a:extLst>
          </p:cNvPr>
          <p:cNvSpPr>
            <a:spLocks noGrp="1"/>
          </p:cNvSpPr>
          <p:nvPr>
            <p:ph sz="half" idx="22" hasCustomPrompt="1"/>
          </p:nvPr>
        </p:nvSpPr>
        <p:spPr>
          <a:xfrm>
            <a:off x="601980" y="2467897"/>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7" name="Content Placeholder 3">
            <a:extLst>
              <a:ext uri="{FF2B5EF4-FFF2-40B4-BE49-F238E27FC236}">
                <a16:creationId xmlns:a16="http://schemas.microsoft.com/office/drawing/2014/main" id="{29DE2E8A-1BED-B270-3DE1-7757EEADC831}"/>
              </a:ext>
            </a:extLst>
          </p:cNvPr>
          <p:cNvSpPr>
            <a:spLocks noGrp="1"/>
          </p:cNvSpPr>
          <p:nvPr>
            <p:ph sz="half" idx="14" hasCustomPrompt="1"/>
          </p:nvPr>
        </p:nvSpPr>
        <p:spPr>
          <a:xfrm>
            <a:off x="3521287" y="2467897"/>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8" name="Content Placeholder 3">
            <a:extLst>
              <a:ext uri="{FF2B5EF4-FFF2-40B4-BE49-F238E27FC236}">
                <a16:creationId xmlns:a16="http://schemas.microsoft.com/office/drawing/2014/main" id="{2D5619EE-3385-9C76-678D-E195626039D6}"/>
              </a:ext>
            </a:extLst>
          </p:cNvPr>
          <p:cNvSpPr>
            <a:spLocks noGrp="1"/>
          </p:cNvSpPr>
          <p:nvPr>
            <p:ph sz="half" idx="16" hasCustomPrompt="1"/>
          </p:nvPr>
        </p:nvSpPr>
        <p:spPr>
          <a:xfrm>
            <a:off x="6446520" y="2467897"/>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9" name="Content Placeholder 3">
            <a:extLst>
              <a:ext uri="{FF2B5EF4-FFF2-40B4-BE49-F238E27FC236}">
                <a16:creationId xmlns:a16="http://schemas.microsoft.com/office/drawing/2014/main" id="{1616D48D-C0D0-69A0-3140-09689F6698BA}"/>
              </a:ext>
            </a:extLst>
          </p:cNvPr>
          <p:cNvSpPr>
            <a:spLocks noGrp="1"/>
          </p:cNvSpPr>
          <p:nvPr>
            <p:ph sz="half" idx="18" hasCustomPrompt="1"/>
          </p:nvPr>
        </p:nvSpPr>
        <p:spPr>
          <a:xfrm>
            <a:off x="9371754" y="2467897"/>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Tree>
    <p:extLst>
      <p:ext uri="{BB962C8B-B14F-4D97-AF65-F5344CB8AC3E}">
        <p14:creationId xmlns:p14="http://schemas.microsoft.com/office/powerpoint/2010/main" val="285769022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Four-column w circle pictures">
    <p:bg>
      <p:bgPr>
        <a:solidFill>
          <a:schemeClr val="bg1"/>
        </a:solidFill>
        <a:effectLst/>
      </p:bgPr>
    </p:bg>
    <p:spTree>
      <p:nvGrpSpPr>
        <p:cNvPr id="1" name=""/>
        <p:cNvGrpSpPr/>
        <p:nvPr/>
      </p:nvGrpSpPr>
      <p:grpSpPr>
        <a:xfrm>
          <a:off x="0" y="0"/>
          <a:ext cx="0" cy="0"/>
          <a:chOff x="0" y="0"/>
          <a:chExt cx="0" cy="0"/>
        </a:xfrm>
      </p:grpSpPr>
      <p:sp>
        <p:nvSpPr>
          <p:cNvPr id="25" name="Rectangle: Rounded Corners 24">
            <a:extLst>
              <a:ext uri="{FF2B5EF4-FFF2-40B4-BE49-F238E27FC236}">
                <a16:creationId xmlns:a16="http://schemas.microsoft.com/office/drawing/2014/main" id="{DFB76CAA-3D89-ABF8-57CF-7B6E9C42494A}"/>
              </a:ext>
            </a:extLst>
          </p:cNvPr>
          <p:cNvSpPr/>
          <p:nvPr userDrawn="1"/>
        </p:nvSpPr>
        <p:spPr>
          <a:xfrm>
            <a:off x="419100" y="3543302"/>
            <a:ext cx="2743200" cy="2666998"/>
          </a:xfrm>
          <a:prstGeom prst="roundRect">
            <a:avLst>
              <a:gd name="adj" fmla="val 375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541244" y="3663950"/>
            <a:ext cx="2498912"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541244" y="4061857"/>
            <a:ext cx="2498912"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4" name="Rectangle: Rounded Corners 24">
            <a:extLst>
              <a:ext uri="{FF2B5EF4-FFF2-40B4-BE49-F238E27FC236}">
                <a16:creationId xmlns:a16="http://schemas.microsoft.com/office/drawing/2014/main" id="{19F444B6-6CD6-C89C-4E82-9FB04446FE2A}"/>
              </a:ext>
            </a:extLst>
          </p:cNvPr>
          <p:cNvSpPr/>
          <p:nvPr userDrawn="1"/>
        </p:nvSpPr>
        <p:spPr>
          <a:xfrm>
            <a:off x="9105901" y="3543302"/>
            <a:ext cx="2743200" cy="2666998"/>
          </a:xfrm>
          <a:prstGeom prst="roundRect">
            <a:avLst>
              <a:gd name="adj" fmla="val 375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5" name="Text Placeholder 2">
            <a:extLst>
              <a:ext uri="{FF2B5EF4-FFF2-40B4-BE49-F238E27FC236}">
                <a16:creationId xmlns:a16="http://schemas.microsoft.com/office/drawing/2014/main" id="{AD1D5D2D-E4DB-925B-41D5-4B7F6BB4D843}"/>
              </a:ext>
            </a:extLst>
          </p:cNvPr>
          <p:cNvSpPr>
            <a:spLocks noGrp="1"/>
          </p:cNvSpPr>
          <p:nvPr>
            <p:ph type="body" idx="18" hasCustomPrompt="1"/>
          </p:nvPr>
        </p:nvSpPr>
        <p:spPr>
          <a:xfrm>
            <a:off x="9228045" y="3663950"/>
            <a:ext cx="2498912"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6" name="Content Placeholder 3">
            <a:extLst>
              <a:ext uri="{FF2B5EF4-FFF2-40B4-BE49-F238E27FC236}">
                <a16:creationId xmlns:a16="http://schemas.microsoft.com/office/drawing/2014/main" id="{D7169697-B47B-6FBD-A28E-24F4EC79745B}"/>
              </a:ext>
            </a:extLst>
          </p:cNvPr>
          <p:cNvSpPr>
            <a:spLocks noGrp="1"/>
          </p:cNvSpPr>
          <p:nvPr>
            <p:ph sz="half" idx="19" hasCustomPrompt="1"/>
          </p:nvPr>
        </p:nvSpPr>
        <p:spPr>
          <a:xfrm>
            <a:off x="9228045" y="4061857"/>
            <a:ext cx="2498912"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8" name="Rectangle: Rounded Corners 24">
            <a:extLst>
              <a:ext uri="{FF2B5EF4-FFF2-40B4-BE49-F238E27FC236}">
                <a16:creationId xmlns:a16="http://schemas.microsoft.com/office/drawing/2014/main" id="{CC78F6CD-DF44-3BDE-EEC0-0680C981E94B}"/>
              </a:ext>
            </a:extLst>
          </p:cNvPr>
          <p:cNvSpPr/>
          <p:nvPr userDrawn="1"/>
        </p:nvSpPr>
        <p:spPr>
          <a:xfrm>
            <a:off x="3318622" y="3543302"/>
            <a:ext cx="2743200" cy="2666998"/>
          </a:xfrm>
          <a:prstGeom prst="roundRect">
            <a:avLst>
              <a:gd name="adj" fmla="val 375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9" name="Text Placeholder 2">
            <a:extLst>
              <a:ext uri="{FF2B5EF4-FFF2-40B4-BE49-F238E27FC236}">
                <a16:creationId xmlns:a16="http://schemas.microsoft.com/office/drawing/2014/main" id="{C443F3C4-5019-2196-B304-29FD5CD37334}"/>
              </a:ext>
            </a:extLst>
          </p:cNvPr>
          <p:cNvSpPr>
            <a:spLocks noGrp="1"/>
          </p:cNvSpPr>
          <p:nvPr>
            <p:ph type="body" idx="21" hasCustomPrompt="1"/>
          </p:nvPr>
        </p:nvSpPr>
        <p:spPr>
          <a:xfrm>
            <a:off x="3440766" y="3663950"/>
            <a:ext cx="2498912"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24" name="Content Placeholder 3">
            <a:extLst>
              <a:ext uri="{FF2B5EF4-FFF2-40B4-BE49-F238E27FC236}">
                <a16:creationId xmlns:a16="http://schemas.microsoft.com/office/drawing/2014/main" id="{3618E3E1-A19B-D1C4-3671-0FEF46CC521E}"/>
              </a:ext>
            </a:extLst>
          </p:cNvPr>
          <p:cNvSpPr>
            <a:spLocks noGrp="1"/>
          </p:cNvSpPr>
          <p:nvPr>
            <p:ph sz="half" idx="22" hasCustomPrompt="1"/>
          </p:nvPr>
        </p:nvSpPr>
        <p:spPr>
          <a:xfrm>
            <a:off x="3440766" y="4061857"/>
            <a:ext cx="2498912"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0" name="Rectangle: Rounded Corners 24">
            <a:extLst>
              <a:ext uri="{FF2B5EF4-FFF2-40B4-BE49-F238E27FC236}">
                <a16:creationId xmlns:a16="http://schemas.microsoft.com/office/drawing/2014/main" id="{E4457818-9CE9-D759-7421-54D0BDA29DD3}"/>
              </a:ext>
            </a:extLst>
          </p:cNvPr>
          <p:cNvSpPr/>
          <p:nvPr userDrawn="1"/>
        </p:nvSpPr>
        <p:spPr>
          <a:xfrm>
            <a:off x="6205444" y="3543302"/>
            <a:ext cx="2743200" cy="2666998"/>
          </a:xfrm>
          <a:prstGeom prst="roundRect">
            <a:avLst>
              <a:gd name="adj" fmla="val 375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1" name="Text Placeholder 2">
            <a:extLst>
              <a:ext uri="{FF2B5EF4-FFF2-40B4-BE49-F238E27FC236}">
                <a16:creationId xmlns:a16="http://schemas.microsoft.com/office/drawing/2014/main" id="{DFFCA4D1-963F-089F-8EE7-7A03ADA1AD07}"/>
              </a:ext>
            </a:extLst>
          </p:cNvPr>
          <p:cNvSpPr>
            <a:spLocks noGrp="1"/>
          </p:cNvSpPr>
          <p:nvPr>
            <p:ph type="body" idx="24" hasCustomPrompt="1"/>
          </p:nvPr>
        </p:nvSpPr>
        <p:spPr>
          <a:xfrm>
            <a:off x="6327588" y="3663950"/>
            <a:ext cx="2498912"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2" name="Content Placeholder 3">
            <a:extLst>
              <a:ext uri="{FF2B5EF4-FFF2-40B4-BE49-F238E27FC236}">
                <a16:creationId xmlns:a16="http://schemas.microsoft.com/office/drawing/2014/main" id="{A89CB49B-6C6A-E53F-2301-B5149145828C}"/>
              </a:ext>
            </a:extLst>
          </p:cNvPr>
          <p:cNvSpPr>
            <a:spLocks noGrp="1"/>
          </p:cNvSpPr>
          <p:nvPr>
            <p:ph sz="half" idx="25" hasCustomPrompt="1"/>
          </p:nvPr>
        </p:nvSpPr>
        <p:spPr>
          <a:xfrm>
            <a:off x="6327588" y="4061857"/>
            <a:ext cx="2498912"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8" name="Picture Placeholder 12">
            <a:extLst>
              <a:ext uri="{FF2B5EF4-FFF2-40B4-BE49-F238E27FC236}">
                <a16:creationId xmlns:a16="http://schemas.microsoft.com/office/drawing/2014/main" id="{B2E8B191-B556-8C76-26F8-D0240238D314}"/>
              </a:ext>
            </a:extLst>
          </p:cNvPr>
          <p:cNvSpPr>
            <a:spLocks noGrp="1"/>
          </p:cNvSpPr>
          <p:nvPr>
            <p:ph type="pic" sz="quarter" idx="15" hasCustomPrompt="1"/>
          </p:nvPr>
        </p:nvSpPr>
        <p:spPr>
          <a:xfrm>
            <a:off x="877456" y="1371600"/>
            <a:ext cx="1826488" cy="1826488"/>
          </a:xfrm>
          <a:prstGeom prst="ellipse">
            <a:avLst/>
          </a:prstGeom>
        </p:spPr>
        <p:txBody>
          <a:bodyPr>
            <a:noAutofit/>
          </a:bodyPr>
          <a:lstStyle>
            <a:lvl1pPr marL="0" indent="0">
              <a:buNone/>
              <a:defRPr sz="1400"/>
            </a:lvl1pPr>
          </a:lstStyle>
          <a:p>
            <a:r>
              <a:rPr lang="en-US" dirty="0"/>
              <a:t>Click icon to add image</a:t>
            </a:r>
          </a:p>
        </p:txBody>
      </p:sp>
      <p:sp>
        <p:nvSpPr>
          <p:cNvPr id="9" name="Picture Placeholder 12">
            <a:extLst>
              <a:ext uri="{FF2B5EF4-FFF2-40B4-BE49-F238E27FC236}">
                <a16:creationId xmlns:a16="http://schemas.microsoft.com/office/drawing/2014/main" id="{6F8B59B9-F0AE-AA2C-52E1-A725A2CDB6E2}"/>
              </a:ext>
            </a:extLst>
          </p:cNvPr>
          <p:cNvSpPr>
            <a:spLocks noGrp="1"/>
          </p:cNvSpPr>
          <p:nvPr>
            <p:ph type="pic" sz="quarter" idx="26" hasCustomPrompt="1"/>
          </p:nvPr>
        </p:nvSpPr>
        <p:spPr>
          <a:xfrm>
            <a:off x="3776978" y="1371600"/>
            <a:ext cx="1826488" cy="1826488"/>
          </a:xfrm>
          <a:prstGeom prst="ellipse">
            <a:avLst/>
          </a:prstGeom>
        </p:spPr>
        <p:txBody>
          <a:bodyPr>
            <a:noAutofit/>
          </a:bodyPr>
          <a:lstStyle>
            <a:lvl1pPr marL="0" indent="0">
              <a:buNone/>
              <a:defRPr sz="1400"/>
            </a:lvl1pPr>
          </a:lstStyle>
          <a:p>
            <a:r>
              <a:rPr lang="en-US" dirty="0"/>
              <a:t>Click icon to add image</a:t>
            </a:r>
          </a:p>
        </p:txBody>
      </p:sp>
      <p:sp>
        <p:nvSpPr>
          <p:cNvPr id="10" name="Picture Placeholder 12">
            <a:extLst>
              <a:ext uri="{FF2B5EF4-FFF2-40B4-BE49-F238E27FC236}">
                <a16:creationId xmlns:a16="http://schemas.microsoft.com/office/drawing/2014/main" id="{77ADBE82-6854-A647-3FC6-792F112BCF0E}"/>
              </a:ext>
            </a:extLst>
          </p:cNvPr>
          <p:cNvSpPr>
            <a:spLocks noGrp="1"/>
          </p:cNvSpPr>
          <p:nvPr>
            <p:ph type="pic" sz="quarter" idx="27" hasCustomPrompt="1"/>
          </p:nvPr>
        </p:nvSpPr>
        <p:spPr>
          <a:xfrm>
            <a:off x="6663800" y="1371600"/>
            <a:ext cx="1826488" cy="1826488"/>
          </a:xfrm>
          <a:prstGeom prst="ellipse">
            <a:avLst/>
          </a:prstGeom>
        </p:spPr>
        <p:txBody>
          <a:bodyPr>
            <a:noAutofit/>
          </a:bodyPr>
          <a:lstStyle>
            <a:lvl1pPr marL="0" indent="0">
              <a:buNone/>
              <a:defRPr sz="1400"/>
            </a:lvl1pPr>
          </a:lstStyle>
          <a:p>
            <a:r>
              <a:rPr lang="en-US" dirty="0"/>
              <a:t>Click icon to add image</a:t>
            </a:r>
          </a:p>
        </p:txBody>
      </p:sp>
      <p:sp>
        <p:nvSpPr>
          <p:cNvPr id="11" name="Picture Placeholder 12">
            <a:extLst>
              <a:ext uri="{FF2B5EF4-FFF2-40B4-BE49-F238E27FC236}">
                <a16:creationId xmlns:a16="http://schemas.microsoft.com/office/drawing/2014/main" id="{7E9D9400-4361-4D96-03C1-61BC77089885}"/>
              </a:ext>
            </a:extLst>
          </p:cNvPr>
          <p:cNvSpPr>
            <a:spLocks noGrp="1"/>
          </p:cNvSpPr>
          <p:nvPr>
            <p:ph type="pic" sz="quarter" idx="28" hasCustomPrompt="1"/>
          </p:nvPr>
        </p:nvSpPr>
        <p:spPr>
          <a:xfrm>
            <a:off x="9564257" y="1371600"/>
            <a:ext cx="1826488" cy="1826488"/>
          </a:xfrm>
          <a:prstGeom prst="ellipse">
            <a:avLst/>
          </a:prstGeom>
        </p:spPr>
        <p:txBody>
          <a:bodyPr>
            <a:noAutofit/>
          </a:bodyPr>
          <a:lstStyle>
            <a:lvl1pPr marL="0" indent="0">
              <a:buNone/>
              <a:defRPr sz="1400"/>
            </a:lvl1pPr>
          </a:lstStyle>
          <a:p>
            <a:r>
              <a:rPr lang="en-US" dirty="0"/>
              <a:t>Click icon to add image</a:t>
            </a:r>
          </a:p>
        </p:txBody>
      </p:sp>
    </p:spTree>
    <p:extLst>
      <p:ext uri="{BB962C8B-B14F-4D97-AF65-F5344CB8AC3E}">
        <p14:creationId xmlns:p14="http://schemas.microsoft.com/office/powerpoint/2010/main" val="34103565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Four rectangular image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419100" y="3663950"/>
            <a:ext cx="2560320"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419100" y="4061857"/>
            <a:ext cx="2560320"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8" name="Text Placeholder 4">
            <a:extLst>
              <a:ext uri="{FF2B5EF4-FFF2-40B4-BE49-F238E27FC236}">
                <a16:creationId xmlns:a16="http://schemas.microsoft.com/office/drawing/2014/main" id="{D0D0FC32-9F03-894B-68E2-7CF5CF353C28}"/>
              </a:ext>
            </a:extLst>
          </p:cNvPr>
          <p:cNvSpPr>
            <a:spLocks noGrp="1"/>
          </p:cNvSpPr>
          <p:nvPr>
            <p:ph type="body" sz="quarter" idx="3" hasCustomPrompt="1"/>
          </p:nvPr>
        </p:nvSpPr>
        <p:spPr>
          <a:xfrm>
            <a:off x="3375660" y="3663950"/>
            <a:ext cx="2560320"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9" name="Content Placeholder 5">
            <a:extLst>
              <a:ext uri="{FF2B5EF4-FFF2-40B4-BE49-F238E27FC236}">
                <a16:creationId xmlns:a16="http://schemas.microsoft.com/office/drawing/2014/main" id="{E4526E34-C7D8-D509-A201-9E997DE2D906}"/>
              </a:ext>
            </a:extLst>
          </p:cNvPr>
          <p:cNvSpPr>
            <a:spLocks noGrp="1"/>
          </p:cNvSpPr>
          <p:nvPr>
            <p:ph sz="quarter" idx="4" hasCustomPrompt="1"/>
          </p:nvPr>
        </p:nvSpPr>
        <p:spPr>
          <a:xfrm>
            <a:off x="3375660" y="4061857"/>
            <a:ext cx="2560320"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0" name="Text Placeholder 4">
            <a:extLst>
              <a:ext uri="{FF2B5EF4-FFF2-40B4-BE49-F238E27FC236}">
                <a16:creationId xmlns:a16="http://schemas.microsoft.com/office/drawing/2014/main" id="{727260A6-1D2B-1B04-0EF4-AB8C63D83409}"/>
              </a:ext>
            </a:extLst>
          </p:cNvPr>
          <p:cNvSpPr>
            <a:spLocks noGrp="1"/>
          </p:cNvSpPr>
          <p:nvPr>
            <p:ph type="body" sz="quarter" idx="13" hasCustomPrompt="1"/>
          </p:nvPr>
        </p:nvSpPr>
        <p:spPr>
          <a:xfrm>
            <a:off x="6332220" y="3663950"/>
            <a:ext cx="2560320"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1" name="Content Placeholder 5">
            <a:extLst>
              <a:ext uri="{FF2B5EF4-FFF2-40B4-BE49-F238E27FC236}">
                <a16:creationId xmlns:a16="http://schemas.microsoft.com/office/drawing/2014/main" id="{ABA15F6B-C3A4-9F6E-51D4-6670B9E8047A}"/>
              </a:ext>
            </a:extLst>
          </p:cNvPr>
          <p:cNvSpPr>
            <a:spLocks noGrp="1"/>
          </p:cNvSpPr>
          <p:nvPr>
            <p:ph sz="quarter" idx="14" hasCustomPrompt="1"/>
          </p:nvPr>
        </p:nvSpPr>
        <p:spPr>
          <a:xfrm>
            <a:off x="6332220" y="4061857"/>
            <a:ext cx="2560320"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Text Placeholder 4">
            <a:extLst>
              <a:ext uri="{FF2B5EF4-FFF2-40B4-BE49-F238E27FC236}">
                <a16:creationId xmlns:a16="http://schemas.microsoft.com/office/drawing/2014/main" id="{40DE6576-FA6B-D29B-D71B-0E6A37656387}"/>
              </a:ext>
            </a:extLst>
          </p:cNvPr>
          <p:cNvSpPr>
            <a:spLocks noGrp="1"/>
          </p:cNvSpPr>
          <p:nvPr>
            <p:ph type="body" sz="quarter" idx="15" hasCustomPrompt="1"/>
          </p:nvPr>
        </p:nvSpPr>
        <p:spPr>
          <a:xfrm>
            <a:off x="9288780" y="3663950"/>
            <a:ext cx="2560320" cy="341632"/>
          </a:xfrm>
        </p:spPr>
        <p:txBody>
          <a:bodyPr anchor="t"/>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3" name="Content Placeholder 5">
            <a:extLst>
              <a:ext uri="{FF2B5EF4-FFF2-40B4-BE49-F238E27FC236}">
                <a16:creationId xmlns:a16="http://schemas.microsoft.com/office/drawing/2014/main" id="{E1C17393-3DDF-97D6-975E-2D841FD65DD6}"/>
              </a:ext>
            </a:extLst>
          </p:cNvPr>
          <p:cNvSpPr>
            <a:spLocks noGrp="1"/>
          </p:cNvSpPr>
          <p:nvPr>
            <p:ph sz="quarter" idx="16" hasCustomPrompt="1"/>
          </p:nvPr>
        </p:nvSpPr>
        <p:spPr>
          <a:xfrm>
            <a:off x="9288780" y="4061857"/>
            <a:ext cx="2560320"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4" name="Picture Placeholder 19">
            <a:extLst>
              <a:ext uri="{FF2B5EF4-FFF2-40B4-BE49-F238E27FC236}">
                <a16:creationId xmlns:a16="http://schemas.microsoft.com/office/drawing/2014/main" id="{731A5005-0DB1-2A1C-F866-F29978F637DC}"/>
              </a:ext>
            </a:extLst>
          </p:cNvPr>
          <p:cNvSpPr>
            <a:spLocks noGrp="1"/>
          </p:cNvSpPr>
          <p:nvPr>
            <p:ph type="pic" sz="quarter" idx="17" hasCustomPrompt="1"/>
          </p:nvPr>
        </p:nvSpPr>
        <p:spPr>
          <a:xfrm>
            <a:off x="419100" y="1371600"/>
            <a:ext cx="2560320" cy="1971368"/>
          </a:xfrm>
          <a:prstGeom prst="roundRect">
            <a:avLst>
              <a:gd name="adj" fmla="val 4167"/>
            </a:avLst>
          </a:prstGeom>
        </p:spPr>
        <p:txBody>
          <a:bodyPr anchor="ctr"/>
          <a:lstStyle>
            <a:lvl1pPr marL="0" indent="0" algn="ctr">
              <a:buNone/>
              <a:defRPr sz="1800"/>
            </a:lvl1pPr>
          </a:lstStyle>
          <a:p>
            <a:r>
              <a:rPr lang="en-US" dirty="0"/>
              <a:t>Click icon to add image</a:t>
            </a:r>
            <a:br>
              <a:rPr lang="en-US" dirty="0"/>
            </a:br>
            <a:br>
              <a:rPr lang="en-US" dirty="0"/>
            </a:br>
            <a:endParaRPr lang="en-US" dirty="0"/>
          </a:p>
        </p:txBody>
      </p:sp>
      <p:sp>
        <p:nvSpPr>
          <p:cNvPr id="15" name="Picture Placeholder 19">
            <a:extLst>
              <a:ext uri="{FF2B5EF4-FFF2-40B4-BE49-F238E27FC236}">
                <a16:creationId xmlns:a16="http://schemas.microsoft.com/office/drawing/2014/main" id="{A13C9686-CD96-65CC-2668-E24BF4AB9CC2}"/>
              </a:ext>
            </a:extLst>
          </p:cNvPr>
          <p:cNvSpPr>
            <a:spLocks noGrp="1"/>
          </p:cNvSpPr>
          <p:nvPr>
            <p:ph type="pic" sz="quarter" idx="18" hasCustomPrompt="1"/>
          </p:nvPr>
        </p:nvSpPr>
        <p:spPr>
          <a:xfrm>
            <a:off x="3375660" y="1371600"/>
            <a:ext cx="2560320" cy="1971368"/>
          </a:xfrm>
          <a:prstGeom prst="roundRect">
            <a:avLst>
              <a:gd name="adj" fmla="val 4167"/>
            </a:avLst>
          </a:prstGeom>
        </p:spPr>
        <p:txBody>
          <a:bodyPr anchor="ctr"/>
          <a:lstStyle>
            <a:lvl1pPr marL="0" indent="0" algn="ctr">
              <a:buNone/>
              <a:defRPr sz="1800"/>
            </a:lvl1pPr>
          </a:lstStyle>
          <a:p>
            <a:r>
              <a:rPr lang="en-US" dirty="0"/>
              <a:t>Click icon to add image</a:t>
            </a:r>
            <a:br>
              <a:rPr lang="en-US" dirty="0"/>
            </a:br>
            <a:br>
              <a:rPr lang="en-US" dirty="0"/>
            </a:br>
            <a:endParaRPr lang="en-US" dirty="0"/>
          </a:p>
        </p:txBody>
      </p:sp>
      <p:sp>
        <p:nvSpPr>
          <p:cNvPr id="16" name="Picture Placeholder 19">
            <a:extLst>
              <a:ext uri="{FF2B5EF4-FFF2-40B4-BE49-F238E27FC236}">
                <a16:creationId xmlns:a16="http://schemas.microsoft.com/office/drawing/2014/main" id="{71FDDBDC-1DD5-3C49-10B7-23BCE22AABD9}"/>
              </a:ext>
            </a:extLst>
          </p:cNvPr>
          <p:cNvSpPr>
            <a:spLocks noGrp="1"/>
          </p:cNvSpPr>
          <p:nvPr>
            <p:ph type="pic" sz="quarter" idx="19" hasCustomPrompt="1"/>
          </p:nvPr>
        </p:nvSpPr>
        <p:spPr>
          <a:xfrm>
            <a:off x="6332220" y="1371600"/>
            <a:ext cx="2560320" cy="1971368"/>
          </a:xfrm>
          <a:prstGeom prst="roundRect">
            <a:avLst>
              <a:gd name="adj" fmla="val 4167"/>
            </a:avLst>
          </a:prstGeom>
        </p:spPr>
        <p:txBody>
          <a:bodyPr anchor="ctr"/>
          <a:lstStyle>
            <a:lvl1pPr marL="0" indent="0" algn="ctr">
              <a:buNone/>
              <a:defRPr sz="1800"/>
            </a:lvl1pPr>
          </a:lstStyle>
          <a:p>
            <a:r>
              <a:rPr lang="en-US" dirty="0"/>
              <a:t>Click icon to add image</a:t>
            </a:r>
            <a:br>
              <a:rPr lang="en-US" dirty="0"/>
            </a:br>
            <a:br>
              <a:rPr lang="en-US" dirty="0"/>
            </a:br>
            <a:endParaRPr lang="en-US" dirty="0"/>
          </a:p>
        </p:txBody>
      </p:sp>
      <p:sp>
        <p:nvSpPr>
          <p:cNvPr id="17" name="Picture Placeholder 19">
            <a:extLst>
              <a:ext uri="{FF2B5EF4-FFF2-40B4-BE49-F238E27FC236}">
                <a16:creationId xmlns:a16="http://schemas.microsoft.com/office/drawing/2014/main" id="{A3349B17-AA97-9018-7F50-07C82A4CBA32}"/>
              </a:ext>
            </a:extLst>
          </p:cNvPr>
          <p:cNvSpPr>
            <a:spLocks noGrp="1"/>
          </p:cNvSpPr>
          <p:nvPr>
            <p:ph type="pic" sz="quarter" idx="20" hasCustomPrompt="1"/>
          </p:nvPr>
        </p:nvSpPr>
        <p:spPr>
          <a:xfrm>
            <a:off x="9288780" y="1371600"/>
            <a:ext cx="2560320" cy="1971368"/>
          </a:xfrm>
          <a:prstGeom prst="roundRect">
            <a:avLst>
              <a:gd name="adj" fmla="val 4167"/>
            </a:avLst>
          </a:prstGeom>
        </p:spPr>
        <p:txBody>
          <a:bodyPr anchor="ctr"/>
          <a:lstStyle>
            <a:lvl1pPr marL="0" indent="0" algn="ctr">
              <a:buNone/>
              <a:defRPr sz="1800"/>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32656847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602579A-F003-4256-9071-88F3CD2BA3E7}"/>
              </a:ext>
            </a:extLst>
          </p:cNvPr>
          <p:cNvSpPr>
            <a:spLocks noGrp="1"/>
          </p:cNvSpPr>
          <p:nvPr>
            <p:ph type="body" sz="quarter" idx="10" hasCustomPrompt="1"/>
          </p:nvPr>
        </p:nvSpPr>
        <p:spPr>
          <a:xfrm>
            <a:off x="425038" y="1097280"/>
            <a:ext cx="11424062" cy="274320"/>
          </a:xfrm>
        </p:spPr>
        <p:txBody>
          <a:bodyPr/>
          <a:lstStyle>
            <a:lvl1pPr marL="0" indent="0">
              <a:lnSpc>
                <a:spcPct val="100000"/>
              </a:lnSpc>
              <a:spcAft>
                <a:spcPts val="1200"/>
              </a:spcAft>
              <a:buNone/>
              <a:defRPr sz="1200" b="1" cap="all" spc="300" baseline="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a:t>Enter subtitle</a:t>
            </a:r>
          </a:p>
        </p:txBody>
      </p:sp>
      <p:sp>
        <p:nvSpPr>
          <p:cNvPr id="3" name="Slide Number Placeholder 5">
            <a:extLst>
              <a:ext uri="{FF2B5EF4-FFF2-40B4-BE49-F238E27FC236}">
                <a16:creationId xmlns:a16="http://schemas.microsoft.com/office/drawing/2014/main" id="{4DC20A6F-A96A-AE24-7F75-71C34DFD039A}"/>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7" name="Title 1">
            <a:extLst>
              <a:ext uri="{FF2B5EF4-FFF2-40B4-BE49-F238E27FC236}">
                <a16:creationId xmlns:a16="http://schemas.microsoft.com/office/drawing/2014/main" id="{2504FCD0-ECC5-768F-2A14-9F6D68C0EBE4}"/>
              </a:ext>
            </a:extLst>
          </p:cNvPr>
          <p:cNvSpPr>
            <a:spLocks noGrp="1"/>
          </p:cNvSpPr>
          <p:nvPr>
            <p:ph type="title" hasCustomPrompt="1"/>
          </p:nvPr>
        </p:nvSpPr>
        <p:spPr>
          <a:xfrm>
            <a:off x="425038" y="342900"/>
            <a:ext cx="11424062" cy="647176"/>
          </a:xfrm>
        </p:spPr>
        <p:txBody>
          <a:bodyPr/>
          <a:lstStyle>
            <a:lvl1pPr>
              <a:defRPr/>
            </a:lvl1pPr>
          </a:lstStyle>
          <a:p>
            <a:r>
              <a:rPr lang="en-US" dirty="0"/>
              <a:t>Title and subtitle layout</a:t>
            </a:r>
          </a:p>
        </p:txBody>
      </p:sp>
    </p:spTree>
    <p:extLst>
      <p:ext uri="{BB962C8B-B14F-4D97-AF65-F5344CB8AC3E}">
        <p14:creationId xmlns:p14="http://schemas.microsoft.com/office/powerpoint/2010/main" val="1670213733"/>
      </p:ext>
    </p:extLst>
  </p:cSld>
  <p:clrMapOvr>
    <a:masterClrMapping/>
  </p:clrMapOvr>
  <p:transition>
    <p:fade/>
  </p:transition>
  <p:extLst>
    <p:ext uri="{DCECCB84-F9BA-43D5-87BE-67443E8EF086}">
      <p15:sldGuideLst xmlns:p15="http://schemas.microsoft.com/office/powerpoint/2012/main">
        <p15:guide id="2" orient="horz" pos="624">
          <p15:clr>
            <a:srgbClr val="FBAE4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our blocks">
    <p:bg>
      <p:bgPr>
        <a:solidFill>
          <a:schemeClr val="bg1"/>
        </a:solid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16" name="Title 1">
            <a:extLst>
              <a:ext uri="{FF2B5EF4-FFF2-40B4-BE49-F238E27FC236}">
                <a16:creationId xmlns:a16="http://schemas.microsoft.com/office/drawing/2014/main" id="{30C8F3CA-E2BE-1C64-14B5-F889B194D036}"/>
              </a:ext>
            </a:extLst>
          </p:cNvPr>
          <p:cNvSpPr>
            <a:spLocks noGrp="1"/>
          </p:cNvSpPr>
          <p:nvPr>
            <p:ph type="title"/>
          </p:nvPr>
        </p:nvSpPr>
        <p:spPr>
          <a:xfrm>
            <a:off x="419100" y="366891"/>
            <a:ext cx="11430001" cy="638175"/>
          </a:xfrm>
        </p:spPr>
        <p:txBody>
          <a:bodyPr/>
          <a:lstStyle/>
          <a:p>
            <a:r>
              <a:rPr lang="en-US"/>
              <a:t>Click to edit Master title style</a:t>
            </a:r>
          </a:p>
        </p:txBody>
      </p:sp>
      <p:sp>
        <p:nvSpPr>
          <p:cNvPr id="2" name="Rectangle: Rounded Corners 14">
            <a:extLst>
              <a:ext uri="{FF2B5EF4-FFF2-40B4-BE49-F238E27FC236}">
                <a16:creationId xmlns:a16="http://schemas.microsoft.com/office/drawing/2014/main" id="{2631E0E3-66B9-656E-9237-366B85405449}"/>
              </a:ext>
            </a:extLst>
          </p:cNvPr>
          <p:cNvSpPr/>
          <p:nvPr userDrawn="1"/>
        </p:nvSpPr>
        <p:spPr>
          <a:xfrm>
            <a:off x="419100" y="1371600"/>
            <a:ext cx="5463540" cy="2057400"/>
          </a:xfrm>
          <a:prstGeom prst="roundRect">
            <a:avLst>
              <a:gd name="adj" fmla="val 4735"/>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7" name="Content Placeholder 3">
            <a:extLst>
              <a:ext uri="{FF2B5EF4-FFF2-40B4-BE49-F238E27FC236}">
                <a16:creationId xmlns:a16="http://schemas.microsoft.com/office/drawing/2014/main" id="{DB28F420-F872-DF05-77F2-829896EC5830}"/>
              </a:ext>
            </a:extLst>
          </p:cNvPr>
          <p:cNvSpPr>
            <a:spLocks noGrp="1"/>
          </p:cNvSpPr>
          <p:nvPr>
            <p:ph sz="half" idx="2" hasCustomPrompt="1"/>
          </p:nvPr>
        </p:nvSpPr>
        <p:spPr>
          <a:xfrm>
            <a:off x="3062415" y="1954025"/>
            <a:ext cx="2441448" cy="892552"/>
          </a:xfrm>
        </p:spPr>
        <p:txBody>
          <a:bodyPr anchor="ctr"/>
          <a:lstStyle>
            <a:lvl1pPr marL="0" indent="0">
              <a:lnSpc>
                <a:spcPct val="100000"/>
              </a:lnSpc>
              <a:spcAft>
                <a:spcPts val="600"/>
              </a:spcAft>
              <a:buNone/>
              <a:defRPr sz="1600" b="1">
                <a:solidFill>
                  <a:schemeClr val="accent1">
                    <a:lumMod val="40000"/>
                    <a:lumOff val="60000"/>
                  </a:schemeClr>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
        <p:nvSpPr>
          <p:cNvPr id="18" name="Picture Placeholder 19">
            <a:extLst>
              <a:ext uri="{FF2B5EF4-FFF2-40B4-BE49-F238E27FC236}">
                <a16:creationId xmlns:a16="http://schemas.microsoft.com/office/drawing/2014/main" id="{3DD2BA4C-DA8E-A3EC-22C5-EC20E62D086B}"/>
              </a:ext>
            </a:extLst>
          </p:cNvPr>
          <p:cNvSpPr>
            <a:spLocks noGrp="1"/>
          </p:cNvSpPr>
          <p:nvPr>
            <p:ph type="pic" sz="quarter" idx="17" hasCustomPrompt="1"/>
          </p:nvPr>
        </p:nvSpPr>
        <p:spPr>
          <a:xfrm>
            <a:off x="419100" y="1371600"/>
            <a:ext cx="2286000" cy="2050026"/>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
        <p:nvSpPr>
          <p:cNvPr id="21" name="Rectangle: Rounded Corners 14">
            <a:extLst>
              <a:ext uri="{FF2B5EF4-FFF2-40B4-BE49-F238E27FC236}">
                <a16:creationId xmlns:a16="http://schemas.microsoft.com/office/drawing/2014/main" id="{9B81CC61-A4B5-04FC-4164-D3C7CB42B9C1}"/>
              </a:ext>
            </a:extLst>
          </p:cNvPr>
          <p:cNvSpPr/>
          <p:nvPr userDrawn="1"/>
        </p:nvSpPr>
        <p:spPr>
          <a:xfrm>
            <a:off x="6385560" y="1371600"/>
            <a:ext cx="5463540" cy="2057400"/>
          </a:xfrm>
          <a:prstGeom prst="roundRect">
            <a:avLst>
              <a:gd name="adj" fmla="val 4735"/>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2" name="Content Placeholder 3">
            <a:extLst>
              <a:ext uri="{FF2B5EF4-FFF2-40B4-BE49-F238E27FC236}">
                <a16:creationId xmlns:a16="http://schemas.microsoft.com/office/drawing/2014/main" id="{44BF3E90-5C33-71AB-5C99-7C1D76D7FABA}"/>
              </a:ext>
            </a:extLst>
          </p:cNvPr>
          <p:cNvSpPr>
            <a:spLocks noGrp="1"/>
          </p:cNvSpPr>
          <p:nvPr>
            <p:ph sz="half" idx="18" hasCustomPrompt="1"/>
          </p:nvPr>
        </p:nvSpPr>
        <p:spPr>
          <a:xfrm>
            <a:off x="9028875" y="1954025"/>
            <a:ext cx="2441448" cy="892552"/>
          </a:xfrm>
        </p:spPr>
        <p:txBody>
          <a:bodyPr anchor="ctr"/>
          <a:lstStyle>
            <a:lvl1pPr marL="0" indent="0">
              <a:lnSpc>
                <a:spcPct val="100000"/>
              </a:lnSpc>
              <a:spcAft>
                <a:spcPts val="600"/>
              </a:spcAft>
              <a:buNone/>
              <a:defRPr sz="1600" b="1">
                <a:solidFill>
                  <a:schemeClr val="accent1">
                    <a:lumMod val="40000"/>
                    <a:lumOff val="60000"/>
                  </a:schemeClr>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
        <p:nvSpPr>
          <p:cNvPr id="23" name="Picture Placeholder 19">
            <a:extLst>
              <a:ext uri="{FF2B5EF4-FFF2-40B4-BE49-F238E27FC236}">
                <a16:creationId xmlns:a16="http://schemas.microsoft.com/office/drawing/2014/main" id="{0546A675-E1C1-95C8-49A2-6D1028A3C1AB}"/>
              </a:ext>
            </a:extLst>
          </p:cNvPr>
          <p:cNvSpPr>
            <a:spLocks noGrp="1"/>
          </p:cNvSpPr>
          <p:nvPr>
            <p:ph type="pic" sz="quarter" idx="19" hasCustomPrompt="1"/>
          </p:nvPr>
        </p:nvSpPr>
        <p:spPr>
          <a:xfrm>
            <a:off x="6385560" y="1371600"/>
            <a:ext cx="2286000" cy="2050026"/>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
        <p:nvSpPr>
          <p:cNvPr id="24" name="Rectangle: Rounded Corners 14">
            <a:extLst>
              <a:ext uri="{FF2B5EF4-FFF2-40B4-BE49-F238E27FC236}">
                <a16:creationId xmlns:a16="http://schemas.microsoft.com/office/drawing/2014/main" id="{71EBE055-2A0A-B5BA-FA53-28C981F6D136}"/>
              </a:ext>
            </a:extLst>
          </p:cNvPr>
          <p:cNvSpPr/>
          <p:nvPr userDrawn="1"/>
        </p:nvSpPr>
        <p:spPr>
          <a:xfrm>
            <a:off x="419100" y="3849328"/>
            <a:ext cx="5463540" cy="2057400"/>
          </a:xfrm>
          <a:prstGeom prst="roundRect">
            <a:avLst>
              <a:gd name="adj" fmla="val 4735"/>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5" name="Content Placeholder 3">
            <a:extLst>
              <a:ext uri="{FF2B5EF4-FFF2-40B4-BE49-F238E27FC236}">
                <a16:creationId xmlns:a16="http://schemas.microsoft.com/office/drawing/2014/main" id="{F9417FD1-7603-092A-724B-2A4FF45C893A}"/>
              </a:ext>
            </a:extLst>
          </p:cNvPr>
          <p:cNvSpPr>
            <a:spLocks noGrp="1"/>
          </p:cNvSpPr>
          <p:nvPr>
            <p:ph sz="half" idx="20" hasCustomPrompt="1"/>
          </p:nvPr>
        </p:nvSpPr>
        <p:spPr>
          <a:xfrm>
            <a:off x="3062415" y="4431753"/>
            <a:ext cx="2441448" cy="892552"/>
          </a:xfrm>
        </p:spPr>
        <p:txBody>
          <a:bodyPr anchor="ctr"/>
          <a:lstStyle>
            <a:lvl1pPr marL="0" indent="0">
              <a:lnSpc>
                <a:spcPct val="100000"/>
              </a:lnSpc>
              <a:spcAft>
                <a:spcPts val="600"/>
              </a:spcAft>
              <a:buNone/>
              <a:defRPr sz="1600" b="1">
                <a:solidFill>
                  <a:schemeClr val="accent1">
                    <a:lumMod val="40000"/>
                    <a:lumOff val="60000"/>
                  </a:schemeClr>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
        <p:nvSpPr>
          <p:cNvPr id="26" name="Picture Placeholder 19">
            <a:extLst>
              <a:ext uri="{FF2B5EF4-FFF2-40B4-BE49-F238E27FC236}">
                <a16:creationId xmlns:a16="http://schemas.microsoft.com/office/drawing/2014/main" id="{3B4DD86D-9F31-E558-834A-F68784EC8B1C}"/>
              </a:ext>
            </a:extLst>
          </p:cNvPr>
          <p:cNvSpPr>
            <a:spLocks noGrp="1"/>
          </p:cNvSpPr>
          <p:nvPr>
            <p:ph type="pic" sz="quarter" idx="21" hasCustomPrompt="1"/>
          </p:nvPr>
        </p:nvSpPr>
        <p:spPr>
          <a:xfrm>
            <a:off x="419100" y="3849328"/>
            <a:ext cx="2286000" cy="2050026"/>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
        <p:nvSpPr>
          <p:cNvPr id="27" name="Rectangle: Rounded Corners 14">
            <a:extLst>
              <a:ext uri="{FF2B5EF4-FFF2-40B4-BE49-F238E27FC236}">
                <a16:creationId xmlns:a16="http://schemas.microsoft.com/office/drawing/2014/main" id="{06DC2354-1F0E-BBDF-276C-E89428D65BA8}"/>
              </a:ext>
            </a:extLst>
          </p:cNvPr>
          <p:cNvSpPr/>
          <p:nvPr userDrawn="1"/>
        </p:nvSpPr>
        <p:spPr>
          <a:xfrm>
            <a:off x="6385560" y="3849328"/>
            <a:ext cx="5463540" cy="2057400"/>
          </a:xfrm>
          <a:prstGeom prst="roundRect">
            <a:avLst>
              <a:gd name="adj" fmla="val 4735"/>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8" name="Content Placeholder 3">
            <a:extLst>
              <a:ext uri="{FF2B5EF4-FFF2-40B4-BE49-F238E27FC236}">
                <a16:creationId xmlns:a16="http://schemas.microsoft.com/office/drawing/2014/main" id="{6FE0428A-B521-5C48-80FD-EC699EEB4AB1}"/>
              </a:ext>
            </a:extLst>
          </p:cNvPr>
          <p:cNvSpPr>
            <a:spLocks noGrp="1"/>
          </p:cNvSpPr>
          <p:nvPr>
            <p:ph sz="half" idx="22" hasCustomPrompt="1"/>
          </p:nvPr>
        </p:nvSpPr>
        <p:spPr>
          <a:xfrm>
            <a:off x="9028875" y="4431753"/>
            <a:ext cx="2441448" cy="892552"/>
          </a:xfrm>
        </p:spPr>
        <p:txBody>
          <a:bodyPr anchor="ctr"/>
          <a:lstStyle>
            <a:lvl1pPr marL="0" indent="0">
              <a:lnSpc>
                <a:spcPct val="100000"/>
              </a:lnSpc>
              <a:spcAft>
                <a:spcPts val="600"/>
              </a:spcAft>
              <a:buNone/>
              <a:defRPr sz="1600" b="1">
                <a:solidFill>
                  <a:schemeClr val="accent1">
                    <a:lumMod val="40000"/>
                    <a:lumOff val="60000"/>
                  </a:schemeClr>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dirty="0"/>
              <a:t>Enter text</a:t>
            </a:r>
          </a:p>
          <a:p>
            <a:pPr lvl="1"/>
            <a:r>
              <a:rPr lang="en-US" dirty="0"/>
              <a:t>Second level</a:t>
            </a:r>
          </a:p>
          <a:p>
            <a:pPr lvl="2"/>
            <a:r>
              <a:rPr lang="en-US" dirty="0"/>
              <a:t>Third level</a:t>
            </a:r>
          </a:p>
        </p:txBody>
      </p:sp>
      <p:sp>
        <p:nvSpPr>
          <p:cNvPr id="29" name="Picture Placeholder 19">
            <a:extLst>
              <a:ext uri="{FF2B5EF4-FFF2-40B4-BE49-F238E27FC236}">
                <a16:creationId xmlns:a16="http://schemas.microsoft.com/office/drawing/2014/main" id="{896EC479-0271-8EBF-CAFE-84C5EC068355}"/>
              </a:ext>
            </a:extLst>
          </p:cNvPr>
          <p:cNvSpPr>
            <a:spLocks noGrp="1"/>
          </p:cNvSpPr>
          <p:nvPr>
            <p:ph type="pic" sz="quarter" idx="23" hasCustomPrompt="1"/>
          </p:nvPr>
        </p:nvSpPr>
        <p:spPr>
          <a:xfrm>
            <a:off x="6385560" y="3849328"/>
            <a:ext cx="2286000" cy="2050026"/>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2885965271"/>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Four images">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08E77B2-C610-3A31-5110-91FDF1F6528B}"/>
              </a:ext>
            </a:extLst>
          </p:cNvPr>
          <p:cNvSpPr>
            <a:spLocks noGrp="1"/>
          </p:cNvSpPr>
          <p:nvPr>
            <p:ph type="title"/>
          </p:nvPr>
        </p:nvSpPr>
        <p:spPr>
          <a:xfrm>
            <a:off x="419100" y="342901"/>
            <a:ext cx="11429999" cy="647176"/>
          </a:xfrm>
        </p:spPr>
        <p:txBody>
          <a:bodyPr/>
          <a:lstStyle/>
          <a:p>
            <a:r>
              <a:rPr lang="en-US"/>
              <a:t>Click to edit Master title style</a:t>
            </a:r>
          </a:p>
        </p:txBody>
      </p:sp>
      <p:sp>
        <p:nvSpPr>
          <p:cNvPr id="8" name="Slide Number Placeholder 4">
            <a:extLst>
              <a:ext uri="{FF2B5EF4-FFF2-40B4-BE49-F238E27FC236}">
                <a16:creationId xmlns:a16="http://schemas.microsoft.com/office/drawing/2014/main" id="{C663AE79-6577-F30A-13F2-C0AE4FA1054F}"/>
              </a:ext>
            </a:extLst>
          </p:cNvPr>
          <p:cNvSpPr>
            <a:spLocks noGrp="1"/>
          </p:cNvSpPr>
          <p:nvPr>
            <p:ph type="sldNum" sz="quarter" idx="12"/>
          </p:nvPr>
        </p:nvSpPr>
        <p:spPr>
          <a:xfrm>
            <a:off x="9105901" y="6348151"/>
            <a:ext cx="2743200" cy="365125"/>
          </a:xfrm>
        </p:spPr>
        <p:txBody>
          <a:bodyPr/>
          <a:lstStyle/>
          <a:p>
            <a:fld id="{DC503246-BBCE-4F0A-BCDC-08FC4C52637D}" type="slidenum">
              <a:rPr lang="en-US" smtClean="0"/>
              <a:pPr/>
              <a:t>‹#›</a:t>
            </a:fld>
            <a:endParaRPr lang="en-US"/>
          </a:p>
        </p:txBody>
      </p:sp>
      <p:sp>
        <p:nvSpPr>
          <p:cNvPr id="10" name="Content Placeholder 3">
            <a:extLst>
              <a:ext uri="{FF2B5EF4-FFF2-40B4-BE49-F238E27FC236}">
                <a16:creationId xmlns:a16="http://schemas.microsoft.com/office/drawing/2014/main" id="{AC9F0527-42A6-B350-36A0-D16816263F6B}"/>
              </a:ext>
            </a:extLst>
          </p:cNvPr>
          <p:cNvSpPr>
            <a:spLocks noGrp="1"/>
          </p:cNvSpPr>
          <p:nvPr>
            <p:ph sz="half" idx="2" hasCustomPrompt="1"/>
          </p:nvPr>
        </p:nvSpPr>
        <p:spPr>
          <a:xfrm>
            <a:off x="425038" y="2754691"/>
            <a:ext cx="4754880" cy="838199"/>
          </a:xfrm>
        </p:spPr>
        <p:txBody>
          <a:bodyPr bIns="0">
            <a:normAutofit/>
          </a:bodyPr>
          <a:lstStyle>
            <a:lvl1pPr marL="0" indent="0">
              <a:lnSpc>
                <a:spcPct val="100000"/>
              </a:lnSpc>
              <a:spcAft>
                <a:spcPts val="300"/>
              </a:spcAft>
              <a:buNone/>
              <a:defRPr sz="1600"/>
            </a:lvl1pPr>
            <a:lvl2pPr marL="285750" indent="0">
              <a:lnSpc>
                <a:spcPct val="100000"/>
              </a:lnSpc>
              <a:spcAft>
                <a:spcPts val="300"/>
              </a:spcAft>
              <a:buNone/>
              <a:defRPr sz="1400"/>
            </a:lvl2pPr>
            <a:lvl3pPr marL="628650" indent="0">
              <a:lnSpc>
                <a:spcPct val="100000"/>
              </a:lnSpc>
              <a:spcAft>
                <a:spcPts val="3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Picture Placeholder 19">
            <a:extLst>
              <a:ext uri="{FF2B5EF4-FFF2-40B4-BE49-F238E27FC236}">
                <a16:creationId xmlns:a16="http://schemas.microsoft.com/office/drawing/2014/main" id="{A6942D81-7F37-FA5F-0C3C-3946830772E0}"/>
              </a:ext>
            </a:extLst>
          </p:cNvPr>
          <p:cNvSpPr>
            <a:spLocks noGrp="1"/>
          </p:cNvSpPr>
          <p:nvPr>
            <p:ph type="pic" sz="quarter" idx="17" hasCustomPrompt="1"/>
          </p:nvPr>
        </p:nvSpPr>
        <p:spPr>
          <a:xfrm>
            <a:off x="425038" y="1371600"/>
            <a:ext cx="2194560" cy="1233948"/>
          </a:xfrm>
          <a:prstGeom prst="roundRect">
            <a:avLst>
              <a:gd name="adj" fmla="val 4167"/>
            </a:avLst>
          </a:prstGeom>
        </p:spPr>
        <p:txBody>
          <a:bodyPr anchor="ctr"/>
          <a:lstStyle>
            <a:lvl1pPr marL="0" indent="0" algn="ctr">
              <a:buNone/>
              <a:defRPr sz="1400"/>
            </a:lvl1pPr>
          </a:lstStyle>
          <a:p>
            <a:r>
              <a:rPr lang="en-US" dirty="0"/>
              <a:t>Click icon to add image</a:t>
            </a:r>
            <a:br>
              <a:rPr lang="en-US" dirty="0"/>
            </a:br>
            <a:br>
              <a:rPr lang="en-US" dirty="0"/>
            </a:br>
            <a:endParaRPr lang="en-US" dirty="0"/>
          </a:p>
        </p:txBody>
      </p:sp>
      <p:sp>
        <p:nvSpPr>
          <p:cNvPr id="14" name="Content Placeholder 3">
            <a:extLst>
              <a:ext uri="{FF2B5EF4-FFF2-40B4-BE49-F238E27FC236}">
                <a16:creationId xmlns:a16="http://schemas.microsoft.com/office/drawing/2014/main" id="{9D99C2E9-3945-C255-51EB-673657FC25F9}"/>
              </a:ext>
            </a:extLst>
          </p:cNvPr>
          <p:cNvSpPr>
            <a:spLocks noGrp="1"/>
          </p:cNvSpPr>
          <p:nvPr>
            <p:ph sz="half" idx="21" hasCustomPrompt="1"/>
          </p:nvPr>
        </p:nvSpPr>
        <p:spPr>
          <a:xfrm>
            <a:off x="425038" y="5247968"/>
            <a:ext cx="4754880" cy="838199"/>
          </a:xfrm>
        </p:spPr>
        <p:txBody>
          <a:bodyPr bIns="0">
            <a:normAutofit/>
          </a:bodyPr>
          <a:lstStyle>
            <a:lvl1pPr marL="0" indent="0">
              <a:lnSpc>
                <a:spcPct val="100000"/>
              </a:lnSpc>
              <a:spcAft>
                <a:spcPts val="300"/>
              </a:spcAft>
              <a:buNone/>
              <a:defRPr sz="1600"/>
            </a:lvl1pPr>
            <a:lvl2pPr marL="285750" indent="0">
              <a:lnSpc>
                <a:spcPct val="100000"/>
              </a:lnSpc>
              <a:spcAft>
                <a:spcPts val="300"/>
              </a:spcAft>
              <a:buNone/>
              <a:defRPr sz="1400"/>
            </a:lvl2pPr>
            <a:lvl3pPr marL="628650" indent="0">
              <a:lnSpc>
                <a:spcPct val="100000"/>
              </a:lnSpc>
              <a:spcAft>
                <a:spcPts val="3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5" name="Picture Placeholder 19">
            <a:extLst>
              <a:ext uri="{FF2B5EF4-FFF2-40B4-BE49-F238E27FC236}">
                <a16:creationId xmlns:a16="http://schemas.microsoft.com/office/drawing/2014/main" id="{CAF12E28-EF60-2E0D-85D2-B9B9948CB350}"/>
              </a:ext>
            </a:extLst>
          </p:cNvPr>
          <p:cNvSpPr>
            <a:spLocks noGrp="1"/>
          </p:cNvSpPr>
          <p:nvPr>
            <p:ph type="pic" sz="quarter" idx="22" hasCustomPrompt="1"/>
          </p:nvPr>
        </p:nvSpPr>
        <p:spPr>
          <a:xfrm>
            <a:off x="425038" y="3864877"/>
            <a:ext cx="2194560" cy="1233948"/>
          </a:xfrm>
          <a:prstGeom prst="roundRect">
            <a:avLst>
              <a:gd name="adj" fmla="val 4167"/>
            </a:avLst>
          </a:prstGeom>
        </p:spPr>
        <p:txBody>
          <a:bodyPr anchor="ctr"/>
          <a:lstStyle>
            <a:lvl1pPr marL="0" indent="0" algn="ctr">
              <a:buNone/>
              <a:defRPr sz="1400"/>
            </a:lvl1pPr>
          </a:lstStyle>
          <a:p>
            <a:r>
              <a:rPr lang="en-US" dirty="0"/>
              <a:t>Click icon to add image</a:t>
            </a:r>
            <a:br>
              <a:rPr lang="en-US" dirty="0"/>
            </a:br>
            <a:br>
              <a:rPr lang="en-US" dirty="0"/>
            </a:br>
            <a:endParaRPr lang="en-US" dirty="0"/>
          </a:p>
        </p:txBody>
      </p:sp>
      <p:sp>
        <p:nvSpPr>
          <p:cNvPr id="16" name="Content Placeholder 3">
            <a:extLst>
              <a:ext uri="{FF2B5EF4-FFF2-40B4-BE49-F238E27FC236}">
                <a16:creationId xmlns:a16="http://schemas.microsoft.com/office/drawing/2014/main" id="{038E210B-61D4-AE12-F876-40FC4584F778}"/>
              </a:ext>
            </a:extLst>
          </p:cNvPr>
          <p:cNvSpPr>
            <a:spLocks noGrp="1"/>
          </p:cNvSpPr>
          <p:nvPr>
            <p:ph sz="half" idx="23" hasCustomPrompt="1"/>
          </p:nvPr>
        </p:nvSpPr>
        <p:spPr>
          <a:xfrm>
            <a:off x="6381136" y="2754691"/>
            <a:ext cx="4754880" cy="838199"/>
          </a:xfrm>
        </p:spPr>
        <p:txBody>
          <a:bodyPr bIns="0">
            <a:normAutofit/>
          </a:bodyPr>
          <a:lstStyle>
            <a:lvl1pPr marL="0" indent="0">
              <a:lnSpc>
                <a:spcPct val="100000"/>
              </a:lnSpc>
              <a:spcAft>
                <a:spcPts val="300"/>
              </a:spcAft>
              <a:buNone/>
              <a:defRPr sz="1600"/>
            </a:lvl1pPr>
            <a:lvl2pPr marL="285750" indent="0">
              <a:lnSpc>
                <a:spcPct val="100000"/>
              </a:lnSpc>
              <a:spcAft>
                <a:spcPts val="300"/>
              </a:spcAft>
              <a:buNone/>
              <a:defRPr sz="1400"/>
            </a:lvl2pPr>
            <a:lvl3pPr marL="628650" indent="0">
              <a:lnSpc>
                <a:spcPct val="100000"/>
              </a:lnSpc>
              <a:spcAft>
                <a:spcPts val="3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7" name="Picture Placeholder 19">
            <a:extLst>
              <a:ext uri="{FF2B5EF4-FFF2-40B4-BE49-F238E27FC236}">
                <a16:creationId xmlns:a16="http://schemas.microsoft.com/office/drawing/2014/main" id="{CF120748-2F30-F2BF-E77A-CE99DF45AA5D}"/>
              </a:ext>
            </a:extLst>
          </p:cNvPr>
          <p:cNvSpPr>
            <a:spLocks noGrp="1"/>
          </p:cNvSpPr>
          <p:nvPr>
            <p:ph type="pic" sz="quarter" idx="24" hasCustomPrompt="1"/>
          </p:nvPr>
        </p:nvSpPr>
        <p:spPr>
          <a:xfrm>
            <a:off x="6381136" y="1371600"/>
            <a:ext cx="2194560" cy="1233948"/>
          </a:xfrm>
          <a:prstGeom prst="roundRect">
            <a:avLst>
              <a:gd name="adj" fmla="val 4167"/>
            </a:avLst>
          </a:prstGeom>
        </p:spPr>
        <p:txBody>
          <a:bodyPr anchor="ctr"/>
          <a:lstStyle>
            <a:lvl1pPr marL="0" indent="0" algn="ctr">
              <a:buNone/>
              <a:defRPr sz="1400"/>
            </a:lvl1pPr>
          </a:lstStyle>
          <a:p>
            <a:r>
              <a:rPr lang="en-US" dirty="0"/>
              <a:t>Click icon to add image</a:t>
            </a:r>
            <a:br>
              <a:rPr lang="en-US" dirty="0"/>
            </a:br>
            <a:br>
              <a:rPr lang="en-US" dirty="0"/>
            </a:br>
            <a:endParaRPr lang="en-US" dirty="0"/>
          </a:p>
        </p:txBody>
      </p:sp>
      <p:sp>
        <p:nvSpPr>
          <p:cNvPr id="18" name="Content Placeholder 3">
            <a:extLst>
              <a:ext uri="{FF2B5EF4-FFF2-40B4-BE49-F238E27FC236}">
                <a16:creationId xmlns:a16="http://schemas.microsoft.com/office/drawing/2014/main" id="{E843953F-106C-1435-BE0E-989AFF97FC80}"/>
              </a:ext>
            </a:extLst>
          </p:cNvPr>
          <p:cNvSpPr>
            <a:spLocks noGrp="1"/>
          </p:cNvSpPr>
          <p:nvPr>
            <p:ph sz="half" idx="25" hasCustomPrompt="1"/>
          </p:nvPr>
        </p:nvSpPr>
        <p:spPr>
          <a:xfrm>
            <a:off x="6381136" y="5247968"/>
            <a:ext cx="4754880" cy="838199"/>
          </a:xfrm>
        </p:spPr>
        <p:txBody>
          <a:bodyPr bIns="0">
            <a:normAutofit/>
          </a:bodyPr>
          <a:lstStyle>
            <a:lvl1pPr marL="0" indent="0">
              <a:lnSpc>
                <a:spcPct val="100000"/>
              </a:lnSpc>
              <a:spcAft>
                <a:spcPts val="300"/>
              </a:spcAft>
              <a:buNone/>
              <a:defRPr sz="1600"/>
            </a:lvl1pPr>
            <a:lvl2pPr marL="285750" indent="0">
              <a:lnSpc>
                <a:spcPct val="100000"/>
              </a:lnSpc>
              <a:spcAft>
                <a:spcPts val="300"/>
              </a:spcAft>
              <a:buNone/>
              <a:defRPr sz="1400"/>
            </a:lvl2pPr>
            <a:lvl3pPr marL="628650" indent="0">
              <a:lnSpc>
                <a:spcPct val="100000"/>
              </a:lnSpc>
              <a:spcAft>
                <a:spcPts val="3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9" name="Picture Placeholder 19">
            <a:extLst>
              <a:ext uri="{FF2B5EF4-FFF2-40B4-BE49-F238E27FC236}">
                <a16:creationId xmlns:a16="http://schemas.microsoft.com/office/drawing/2014/main" id="{54C99E8E-8200-9FFB-1497-61AB330C06E6}"/>
              </a:ext>
            </a:extLst>
          </p:cNvPr>
          <p:cNvSpPr>
            <a:spLocks noGrp="1"/>
          </p:cNvSpPr>
          <p:nvPr>
            <p:ph type="pic" sz="quarter" idx="26" hasCustomPrompt="1"/>
          </p:nvPr>
        </p:nvSpPr>
        <p:spPr>
          <a:xfrm>
            <a:off x="6381136" y="3864877"/>
            <a:ext cx="2194560" cy="1233948"/>
          </a:xfrm>
          <a:prstGeom prst="roundRect">
            <a:avLst>
              <a:gd name="adj" fmla="val 4167"/>
            </a:avLst>
          </a:prstGeom>
        </p:spPr>
        <p:txBody>
          <a:bodyPr anchor="ctr"/>
          <a:lstStyle>
            <a:lvl1pPr marL="0" indent="0" algn="ctr">
              <a:buNone/>
              <a:defRPr sz="1400"/>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777483517"/>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Four-row">
    <p:bg>
      <p:bgPr>
        <a:solidFill>
          <a:schemeClr val="bg1"/>
        </a:solidFill>
        <a:effectLst/>
      </p:bgPr>
    </p:bg>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4ABEDB22-927C-681B-8336-3520375F64EF}"/>
              </a:ext>
            </a:extLst>
          </p:cNvPr>
          <p:cNvSpPr/>
          <p:nvPr userDrawn="1"/>
        </p:nvSpPr>
        <p:spPr>
          <a:xfrm>
            <a:off x="425148" y="1371600"/>
            <a:ext cx="11430001" cy="1051560"/>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9" name="Rectangle: Rounded Corners 18">
            <a:extLst>
              <a:ext uri="{FF2B5EF4-FFF2-40B4-BE49-F238E27FC236}">
                <a16:creationId xmlns:a16="http://schemas.microsoft.com/office/drawing/2014/main" id="{9E9A3ED9-F60A-9365-FF36-8388F8154325}"/>
              </a:ext>
            </a:extLst>
          </p:cNvPr>
          <p:cNvSpPr/>
          <p:nvPr userDrawn="1"/>
        </p:nvSpPr>
        <p:spPr>
          <a:xfrm>
            <a:off x="425148" y="2633980"/>
            <a:ext cx="11430001" cy="1051560"/>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0" name="Rectangle: Rounded Corners 19">
            <a:extLst>
              <a:ext uri="{FF2B5EF4-FFF2-40B4-BE49-F238E27FC236}">
                <a16:creationId xmlns:a16="http://schemas.microsoft.com/office/drawing/2014/main" id="{31B6BB6B-7499-34A7-4AF7-AF464F8CD184}"/>
              </a:ext>
            </a:extLst>
          </p:cNvPr>
          <p:cNvSpPr/>
          <p:nvPr userDrawn="1"/>
        </p:nvSpPr>
        <p:spPr>
          <a:xfrm>
            <a:off x="425148" y="3896360"/>
            <a:ext cx="11430001" cy="1051560"/>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1" name="Rectangle: Rounded Corners 20">
            <a:extLst>
              <a:ext uri="{FF2B5EF4-FFF2-40B4-BE49-F238E27FC236}">
                <a16:creationId xmlns:a16="http://schemas.microsoft.com/office/drawing/2014/main" id="{4F960DB5-B53A-2F34-0B13-41BF56B70BC9}"/>
              </a:ext>
            </a:extLst>
          </p:cNvPr>
          <p:cNvSpPr/>
          <p:nvPr userDrawn="1"/>
        </p:nvSpPr>
        <p:spPr>
          <a:xfrm>
            <a:off x="425148" y="5158740"/>
            <a:ext cx="11430001" cy="1051560"/>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639313" y="1557994"/>
            <a:ext cx="2346158" cy="678773"/>
          </a:xfrm>
        </p:spPr>
        <p:txBody>
          <a:bodyPr tIns="0" bIns="0" anchor="ctr">
            <a:normAutofit/>
          </a:bodyPr>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3481395" y="1502400"/>
            <a:ext cx="8194014" cy="789960"/>
          </a:xfrm>
        </p:spPr>
        <p:txBody>
          <a:bodyPr anchor="ctr"/>
          <a:lstStyle>
            <a:lvl1pPr marL="0" indent="0">
              <a:lnSpc>
                <a:spcPct val="100000"/>
              </a:lnSpc>
              <a:spcAft>
                <a:spcPts val="200"/>
              </a:spcAft>
              <a:buNone/>
              <a:defRPr sz="1600"/>
            </a:lvl1pPr>
            <a:lvl2pPr marL="285750" indent="0">
              <a:lnSpc>
                <a:spcPct val="100000"/>
              </a:lnSpc>
              <a:spcAft>
                <a:spcPts val="200"/>
              </a:spcAft>
              <a:buNone/>
              <a:defRPr sz="1400"/>
            </a:lvl2pPr>
            <a:lvl3pPr marL="628650" indent="0">
              <a:lnSpc>
                <a:spcPct val="100000"/>
              </a:lnSpc>
              <a:spcAft>
                <a:spcPts val="2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8" name="Text Placeholder 4">
            <a:extLst>
              <a:ext uri="{FF2B5EF4-FFF2-40B4-BE49-F238E27FC236}">
                <a16:creationId xmlns:a16="http://schemas.microsoft.com/office/drawing/2014/main" id="{D0D0FC32-9F03-894B-68E2-7CF5CF353C28}"/>
              </a:ext>
            </a:extLst>
          </p:cNvPr>
          <p:cNvSpPr>
            <a:spLocks noGrp="1"/>
          </p:cNvSpPr>
          <p:nvPr>
            <p:ph type="body" sz="quarter" idx="3" hasCustomPrompt="1"/>
          </p:nvPr>
        </p:nvSpPr>
        <p:spPr>
          <a:xfrm>
            <a:off x="639313" y="2820374"/>
            <a:ext cx="2346158" cy="678773"/>
          </a:xfrm>
        </p:spPr>
        <p:txBody>
          <a:bodyPr tIns="0" bIns="0" anchor="ctr">
            <a:normAutofit/>
          </a:bodyPr>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9" name="Content Placeholder 5">
            <a:extLst>
              <a:ext uri="{FF2B5EF4-FFF2-40B4-BE49-F238E27FC236}">
                <a16:creationId xmlns:a16="http://schemas.microsoft.com/office/drawing/2014/main" id="{E4526E34-C7D8-D509-A201-9E997DE2D906}"/>
              </a:ext>
            </a:extLst>
          </p:cNvPr>
          <p:cNvSpPr>
            <a:spLocks noGrp="1"/>
          </p:cNvSpPr>
          <p:nvPr>
            <p:ph sz="quarter" idx="4" hasCustomPrompt="1"/>
          </p:nvPr>
        </p:nvSpPr>
        <p:spPr>
          <a:xfrm>
            <a:off x="3481395" y="2764780"/>
            <a:ext cx="8194014" cy="789960"/>
          </a:xfrm>
        </p:spPr>
        <p:txBody>
          <a:bodyPr anchor="ctr"/>
          <a:lstStyle>
            <a:lvl1pPr marL="0" indent="0">
              <a:lnSpc>
                <a:spcPct val="100000"/>
              </a:lnSpc>
              <a:spcAft>
                <a:spcPts val="200"/>
              </a:spcAft>
              <a:buNone/>
              <a:defRPr sz="1600"/>
            </a:lvl1pPr>
            <a:lvl2pPr marL="285750" indent="0">
              <a:lnSpc>
                <a:spcPct val="100000"/>
              </a:lnSpc>
              <a:spcAft>
                <a:spcPts val="200"/>
              </a:spcAft>
              <a:buNone/>
              <a:defRPr sz="1400"/>
            </a:lvl2pPr>
            <a:lvl3pPr marL="628650" indent="0">
              <a:lnSpc>
                <a:spcPct val="100000"/>
              </a:lnSpc>
              <a:spcAft>
                <a:spcPts val="2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0" name="Text Placeholder 4">
            <a:extLst>
              <a:ext uri="{FF2B5EF4-FFF2-40B4-BE49-F238E27FC236}">
                <a16:creationId xmlns:a16="http://schemas.microsoft.com/office/drawing/2014/main" id="{727260A6-1D2B-1B04-0EF4-AB8C63D83409}"/>
              </a:ext>
            </a:extLst>
          </p:cNvPr>
          <p:cNvSpPr>
            <a:spLocks noGrp="1"/>
          </p:cNvSpPr>
          <p:nvPr>
            <p:ph type="body" sz="quarter" idx="13" hasCustomPrompt="1"/>
          </p:nvPr>
        </p:nvSpPr>
        <p:spPr>
          <a:xfrm>
            <a:off x="639313" y="4082754"/>
            <a:ext cx="2346158" cy="678773"/>
          </a:xfrm>
        </p:spPr>
        <p:txBody>
          <a:bodyPr tIns="0" bIns="0" anchor="ctr">
            <a:normAutofit/>
          </a:bodyPr>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1" name="Content Placeholder 5">
            <a:extLst>
              <a:ext uri="{FF2B5EF4-FFF2-40B4-BE49-F238E27FC236}">
                <a16:creationId xmlns:a16="http://schemas.microsoft.com/office/drawing/2014/main" id="{ABA15F6B-C3A4-9F6E-51D4-6670B9E8047A}"/>
              </a:ext>
            </a:extLst>
          </p:cNvPr>
          <p:cNvSpPr>
            <a:spLocks noGrp="1"/>
          </p:cNvSpPr>
          <p:nvPr>
            <p:ph sz="quarter" idx="14" hasCustomPrompt="1"/>
          </p:nvPr>
        </p:nvSpPr>
        <p:spPr>
          <a:xfrm>
            <a:off x="3481395" y="4027160"/>
            <a:ext cx="8194014" cy="789960"/>
          </a:xfrm>
        </p:spPr>
        <p:txBody>
          <a:bodyPr anchor="ctr"/>
          <a:lstStyle>
            <a:lvl1pPr marL="0" indent="0">
              <a:lnSpc>
                <a:spcPct val="100000"/>
              </a:lnSpc>
              <a:spcAft>
                <a:spcPts val="200"/>
              </a:spcAft>
              <a:buNone/>
              <a:defRPr sz="1600"/>
            </a:lvl1pPr>
            <a:lvl2pPr marL="285750" indent="0">
              <a:lnSpc>
                <a:spcPct val="100000"/>
              </a:lnSpc>
              <a:spcAft>
                <a:spcPts val="200"/>
              </a:spcAft>
              <a:buNone/>
              <a:defRPr sz="1400"/>
            </a:lvl2pPr>
            <a:lvl3pPr marL="628650" indent="0">
              <a:lnSpc>
                <a:spcPct val="100000"/>
              </a:lnSpc>
              <a:spcAft>
                <a:spcPts val="2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Text Placeholder 4">
            <a:extLst>
              <a:ext uri="{FF2B5EF4-FFF2-40B4-BE49-F238E27FC236}">
                <a16:creationId xmlns:a16="http://schemas.microsoft.com/office/drawing/2014/main" id="{40DE6576-FA6B-D29B-D71B-0E6A37656387}"/>
              </a:ext>
            </a:extLst>
          </p:cNvPr>
          <p:cNvSpPr>
            <a:spLocks noGrp="1"/>
          </p:cNvSpPr>
          <p:nvPr>
            <p:ph type="body" sz="quarter" idx="15" hasCustomPrompt="1"/>
          </p:nvPr>
        </p:nvSpPr>
        <p:spPr>
          <a:xfrm>
            <a:off x="639313" y="5345134"/>
            <a:ext cx="2346158" cy="678773"/>
          </a:xfrm>
        </p:spPr>
        <p:txBody>
          <a:bodyPr tIns="0" bIns="0" anchor="ctr">
            <a:normAutofit/>
          </a:bodyPr>
          <a:lstStyle>
            <a:lvl1pPr marL="0" indent="0">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13" name="Content Placeholder 5">
            <a:extLst>
              <a:ext uri="{FF2B5EF4-FFF2-40B4-BE49-F238E27FC236}">
                <a16:creationId xmlns:a16="http://schemas.microsoft.com/office/drawing/2014/main" id="{E1C17393-3DDF-97D6-975E-2D841FD65DD6}"/>
              </a:ext>
            </a:extLst>
          </p:cNvPr>
          <p:cNvSpPr>
            <a:spLocks noGrp="1"/>
          </p:cNvSpPr>
          <p:nvPr>
            <p:ph sz="quarter" idx="16" hasCustomPrompt="1"/>
          </p:nvPr>
        </p:nvSpPr>
        <p:spPr>
          <a:xfrm>
            <a:off x="3481395" y="5289540"/>
            <a:ext cx="8194014" cy="789960"/>
          </a:xfrm>
        </p:spPr>
        <p:txBody>
          <a:bodyPr anchor="ctr"/>
          <a:lstStyle>
            <a:lvl1pPr marL="0" indent="0">
              <a:lnSpc>
                <a:spcPct val="100000"/>
              </a:lnSpc>
              <a:spcAft>
                <a:spcPts val="200"/>
              </a:spcAft>
              <a:buNone/>
              <a:defRPr sz="1600"/>
            </a:lvl1pPr>
            <a:lvl2pPr marL="285750" indent="0">
              <a:lnSpc>
                <a:spcPct val="100000"/>
              </a:lnSpc>
              <a:spcAft>
                <a:spcPts val="200"/>
              </a:spcAft>
              <a:buNone/>
              <a:defRPr sz="1400"/>
            </a:lvl2pPr>
            <a:lvl3pPr marL="628650" indent="0">
              <a:lnSpc>
                <a:spcPct val="100000"/>
              </a:lnSpc>
              <a:spcAft>
                <a:spcPts val="2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Tree>
    <p:extLst>
      <p:ext uri="{BB962C8B-B14F-4D97-AF65-F5344CB8AC3E}">
        <p14:creationId xmlns:p14="http://schemas.microsoft.com/office/powerpoint/2010/main" val="4005630363"/>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Five gray pillars">
    <p:bg>
      <p:bgPr>
        <a:solidFill>
          <a:schemeClr val="bg1"/>
        </a:solidFill>
        <a:effectLst/>
      </p:bgPr>
    </p:bg>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4ABEDB22-927C-681B-8336-3520375F64EF}"/>
              </a:ext>
            </a:extLst>
          </p:cNvPr>
          <p:cNvSpPr/>
          <p:nvPr userDrawn="1"/>
        </p:nvSpPr>
        <p:spPr>
          <a:xfrm>
            <a:off x="419100" y="1243013"/>
            <a:ext cx="2068606" cy="4967287"/>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575323" y="1485900"/>
            <a:ext cx="1737622" cy="646331"/>
          </a:xfrm>
        </p:spPr>
        <p:txBody>
          <a:bodyPr anchor="t"/>
          <a:lstStyle>
            <a:lvl1pPr marL="0" indent="0" algn="ctr">
              <a:lnSpc>
                <a:spcPct val="100000"/>
              </a:lnSpc>
              <a:spcAft>
                <a:spcPts val="0"/>
              </a:spcAft>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575323" y="2351314"/>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9" name="Rectangle: Rounded Corners 14">
            <a:extLst>
              <a:ext uri="{FF2B5EF4-FFF2-40B4-BE49-F238E27FC236}">
                <a16:creationId xmlns:a16="http://schemas.microsoft.com/office/drawing/2014/main" id="{8CC344CF-9F34-4255-C1D1-485AA925D274}"/>
              </a:ext>
            </a:extLst>
          </p:cNvPr>
          <p:cNvSpPr/>
          <p:nvPr userDrawn="1"/>
        </p:nvSpPr>
        <p:spPr>
          <a:xfrm>
            <a:off x="9820161" y="1243013"/>
            <a:ext cx="2068606" cy="4967287"/>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0" name="Text Placeholder 2">
            <a:extLst>
              <a:ext uri="{FF2B5EF4-FFF2-40B4-BE49-F238E27FC236}">
                <a16:creationId xmlns:a16="http://schemas.microsoft.com/office/drawing/2014/main" id="{046C11E2-5EA5-6D87-9B16-19C349843022}"/>
              </a:ext>
            </a:extLst>
          </p:cNvPr>
          <p:cNvSpPr>
            <a:spLocks noGrp="1"/>
          </p:cNvSpPr>
          <p:nvPr>
            <p:ph type="body" idx="13" hasCustomPrompt="1"/>
          </p:nvPr>
        </p:nvSpPr>
        <p:spPr>
          <a:xfrm>
            <a:off x="9976384" y="1485900"/>
            <a:ext cx="1737622" cy="646331"/>
          </a:xfrm>
        </p:spPr>
        <p:txBody>
          <a:bodyPr anchor="t"/>
          <a:lstStyle>
            <a:lvl1pPr marL="0" indent="0" algn="ctr">
              <a:lnSpc>
                <a:spcPct val="100000"/>
              </a:lnSpc>
              <a:spcAft>
                <a:spcPts val="0"/>
              </a:spcAft>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1" name="Content Placeholder 3">
            <a:extLst>
              <a:ext uri="{FF2B5EF4-FFF2-40B4-BE49-F238E27FC236}">
                <a16:creationId xmlns:a16="http://schemas.microsoft.com/office/drawing/2014/main" id="{D1FC3F53-1623-1501-A88C-393F90744E7A}"/>
              </a:ext>
            </a:extLst>
          </p:cNvPr>
          <p:cNvSpPr>
            <a:spLocks noGrp="1"/>
          </p:cNvSpPr>
          <p:nvPr>
            <p:ph sz="half" idx="14" hasCustomPrompt="1"/>
          </p:nvPr>
        </p:nvSpPr>
        <p:spPr>
          <a:xfrm>
            <a:off x="9976384" y="2351314"/>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42" name="Rectangle: Rounded Corners 14">
            <a:extLst>
              <a:ext uri="{FF2B5EF4-FFF2-40B4-BE49-F238E27FC236}">
                <a16:creationId xmlns:a16="http://schemas.microsoft.com/office/drawing/2014/main" id="{642EFA99-0CC2-5C0D-F347-C7AF408144AB}"/>
              </a:ext>
            </a:extLst>
          </p:cNvPr>
          <p:cNvSpPr/>
          <p:nvPr userDrawn="1"/>
        </p:nvSpPr>
        <p:spPr>
          <a:xfrm>
            <a:off x="2769365" y="1243013"/>
            <a:ext cx="2068606" cy="4967287"/>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3" name="Text Placeholder 2">
            <a:extLst>
              <a:ext uri="{FF2B5EF4-FFF2-40B4-BE49-F238E27FC236}">
                <a16:creationId xmlns:a16="http://schemas.microsoft.com/office/drawing/2014/main" id="{30F172A8-C3C2-BD4A-7CE4-964169DED1BA}"/>
              </a:ext>
            </a:extLst>
          </p:cNvPr>
          <p:cNvSpPr>
            <a:spLocks noGrp="1"/>
          </p:cNvSpPr>
          <p:nvPr>
            <p:ph type="body" idx="15" hasCustomPrompt="1"/>
          </p:nvPr>
        </p:nvSpPr>
        <p:spPr>
          <a:xfrm>
            <a:off x="2925588" y="1485900"/>
            <a:ext cx="1737622" cy="646331"/>
          </a:xfrm>
        </p:spPr>
        <p:txBody>
          <a:bodyPr anchor="t"/>
          <a:lstStyle>
            <a:lvl1pPr marL="0" indent="0" algn="ctr">
              <a:lnSpc>
                <a:spcPct val="100000"/>
              </a:lnSpc>
              <a:spcAft>
                <a:spcPts val="0"/>
              </a:spcAft>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4" name="Content Placeholder 3">
            <a:extLst>
              <a:ext uri="{FF2B5EF4-FFF2-40B4-BE49-F238E27FC236}">
                <a16:creationId xmlns:a16="http://schemas.microsoft.com/office/drawing/2014/main" id="{8606C336-516C-32FA-0769-C71D2F0E48D7}"/>
              </a:ext>
            </a:extLst>
          </p:cNvPr>
          <p:cNvSpPr>
            <a:spLocks noGrp="1"/>
          </p:cNvSpPr>
          <p:nvPr>
            <p:ph sz="half" idx="16" hasCustomPrompt="1"/>
          </p:nvPr>
        </p:nvSpPr>
        <p:spPr>
          <a:xfrm>
            <a:off x="2925588" y="2351314"/>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45" name="Rectangle: Rounded Corners 14">
            <a:extLst>
              <a:ext uri="{FF2B5EF4-FFF2-40B4-BE49-F238E27FC236}">
                <a16:creationId xmlns:a16="http://schemas.microsoft.com/office/drawing/2014/main" id="{6B8B3E43-F8BC-23C0-CF83-012744622F99}"/>
              </a:ext>
            </a:extLst>
          </p:cNvPr>
          <p:cNvSpPr/>
          <p:nvPr userDrawn="1"/>
        </p:nvSpPr>
        <p:spPr>
          <a:xfrm>
            <a:off x="7469895" y="1243013"/>
            <a:ext cx="2068606" cy="4967287"/>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6" name="Text Placeholder 2">
            <a:extLst>
              <a:ext uri="{FF2B5EF4-FFF2-40B4-BE49-F238E27FC236}">
                <a16:creationId xmlns:a16="http://schemas.microsoft.com/office/drawing/2014/main" id="{C576C61F-EF66-C44E-3E7A-C6DD64EA6AEF}"/>
              </a:ext>
            </a:extLst>
          </p:cNvPr>
          <p:cNvSpPr>
            <a:spLocks noGrp="1"/>
          </p:cNvSpPr>
          <p:nvPr>
            <p:ph type="body" idx="17" hasCustomPrompt="1"/>
          </p:nvPr>
        </p:nvSpPr>
        <p:spPr>
          <a:xfrm>
            <a:off x="7626118" y="1485900"/>
            <a:ext cx="1737622" cy="646331"/>
          </a:xfrm>
        </p:spPr>
        <p:txBody>
          <a:bodyPr anchor="t"/>
          <a:lstStyle>
            <a:lvl1pPr marL="0" indent="0" algn="ctr">
              <a:lnSpc>
                <a:spcPct val="100000"/>
              </a:lnSpc>
              <a:spcAft>
                <a:spcPts val="0"/>
              </a:spcAft>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7" name="Content Placeholder 3">
            <a:extLst>
              <a:ext uri="{FF2B5EF4-FFF2-40B4-BE49-F238E27FC236}">
                <a16:creationId xmlns:a16="http://schemas.microsoft.com/office/drawing/2014/main" id="{EE6A360E-3E2D-63BA-610C-462D2E45A3BE}"/>
              </a:ext>
            </a:extLst>
          </p:cNvPr>
          <p:cNvSpPr>
            <a:spLocks noGrp="1"/>
          </p:cNvSpPr>
          <p:nvPr>
            <p:ph sz="half" idx="18" hasCustomPrompt="1"/>
          </p:nvPr>
        </p:nvSpPr>
        <p:spPr>
          <a:xfrm>
            <a:off x="7626118" y="2351314"/>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48" name="Rectangle: Rounded Corners 14">
            <a:extLst>
              <a:ext uri="{FF2B5EF4-FFF2-40B4-BE49-F238E27FC236}">
                <a16:creationId xmlns:a16="http://schemas.microsoft.com/office/drawing/2014/main" id="{B735E1DD-0BEA-CCF6-0B52-A1883FAA94EE}"/>
              </a:ext>
            </a:extLst>
          </p:cNvPr>
          <p:cNvSpPr/>
          <p:nvPr userDrawn="1"/>
        </p:nvSpPr>
        <p:spPr>
          <a:xfrm>
            <a:off x="5119630" y="1243013"/>
            <a:ext cx="2068606" cy="4967287"/>
          </a:xfrm>
          <a:prstGeom prst="roundRect">
            <a:avLst>
              <a:gd name="adj" fmla="val 648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9" name="Text Placeholder 2">
            <a:extLst>
              <a:ext uri="{FF2B5EF4-FFF2-40B4-BE49-F238E27FC236}">
                <a16:creationId xmlns:a16="http://schemas.microsoft.com/office/drawing/2014/main" id="{DB5206F8-8307-A73A-CE56-CA2FD0EA39D4}"/>
              </a:ext>
            </a:extLst>
          </p:cNvPr>
          <p:cNvSpPr>
            <a:spLocks noGrp="1"/>
          </p:cNvSpPr>
          <p:nvPr>
            <p:ph type="body" idx="19" hasCustomPrompt="1"/>
          </p:nvPr>
        </p:nvSpPr>
        <p:spPr>
          <a:xfrm>
            <a:off x="5275853" y="1485900"/>
            <a:ext cx="1737622" cy="646331"/>
          </a:xfrm>
        </p:spPr>
        <p:txBody>
          <a:bodyPr anchor="t"/>
          <a:lstStyle>
            <a:lvl1pPr marL="0" indent="0" algn="ctr">
              <a:lnSpc>
                <a:spcPct val="100000"/>
              </a:lnSpc>
              <a:spcAft>
                <a:spcPts val="0"/>
              </a:spcAft>
              <a:buNone/>
              <a:defRPr sz="1800" b="1">
                <a:solidFill>
                  <a:schemeClr val="accent1">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50" name="Content Placeholder 3">
            <a:extLst>
              <a:ext uri="{FF2B5EF4-FFF2-40B4-BE49-F238E27FC236}">
                <a16:creationId xmlns:a16="http://schemas.microsoft.com/office/drawing/2014/main" id="{DC6D66F0-02D3-2ADC-1C08-571FA4466C3F}"/>
              </a:ext>
            </a:extLst>
          </p:cNvPr>
          <p:cNvSpPr>
            <a:spLocks noGrp="1"/>
          </p:cNvSpPr>
          <p:nvPr>
            <p:ph sz="half" idx="20" hasCustomPrompt="1"/>
          </p:nvPr>
        </p:nvSpPr>
        <p:spPr>
          <a:xfrm>
            <a:off x="5275853" y="2351314"/>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Tree>
    <p:extLst>
      <p:ext uri="{BB962C8B-B14F-4D97-AF65-F5344CB8AC3E}">
        <p14:creationId xmlns:p14="http://schemas.microsoft.com/office/powerpoint/2010/main" val="239175330"/>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Five pillar w cicle icon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a:xfrm>
            <a:off x="419100" y="366891"/>
            <a:ext cx="11430000" cy="638175"/>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17" name="Text Placeholder 2">
            <a:extLst>
              <a:ext uri="{FF2B5EF4-FFF2-40B4-BE49-F238E27FC236}">
                <a16:creationId xmlns:a16="http://schemas.microsoft.com/office/drawing/2014/main" id="{CACD32A4-E944-7B1B-9A9F-60049DD3C33F}"/>
              </a:ext>
            </a:extLst>
          </p:cNvPr>
          <p:cNvSpPr>
            <a:spLocks noGrp="1"/>
          </p:cNvSpPr>
          <p:nvPr>
            <p:ph type="body" idx="1" hasCustomPrompt="1"/>
          </p:nvPr>
        </p:nvSpPr>
        <p:spPr>
          <a:xfrm>
            <a:off x="419100" y="3958713"/>
            <a:ext cx="2022698" cy="341632"/>
          </a:xfrm>
        </p:spPr>
        <p:txBody>
          <a:bodyPr anchor="ctr"/>
          <a:lstStyle>
            <a:lvl1pPr marL="0" indent="0" algn="ctr">
              <a:buNone/>
              <a:defRPr sz="1800" b="0" i="0">
                <a:solidFill>
                  <a:schemeClr val="accent1">
                    <a:lumMod val="40000"/>
                    <a:lumOff val="60000"/>
                  </a:schemeClr>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2" name="Text Placeholder 12">
            <a:extLst>
              <a:ext uri="{FF2B5EF4-FFF2-40B4-BE49-F238E27FC236}">
                <a16:creationId xmlns:a16="http://schemas.microsoft.com/office/drawing/2014/main" id="{335F755D-B83A-31BD-34B9-2E05836CD371}"/>
              </a:ext>
            </a:extLst>
          </p:cNvPr>
          <p:cNvSpPr>
            <a:spLocks noGrp="1"/>
          </p:cNvSpPr>
          <p:nvPr>
            <p:ph type="body" sz="quarter" idx="14"/>
          </p:nvPr>
        </p:nvSpPr>
        <p:spPr>
          <a:xfrm>
            <a:off x="419100" y="4445744"/>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3" name="Text Placeholder 2">
            <a:extLst>
              <a:ext uri="{FF2B5EF4-FFF2-40B4-BE49-F238E27FC236}">
                <a16:creationId xmlns:a16="http://schemas.microsoft.com/office/drawing/2014/main" id="{2A77CCC5-B9BE-4642-8458-7FDC46CB3BDC}"/>
              </a:ext>
            </a:extLst>
          </p:cNvPr>
          <p:cNvSpPr>
            <a:spLocks noGrp="1"/>
          </p:cNvSpPr>
          <p:nvPr>
            <p:ph type="body" idx="15" hasCustomPrompt="1"/>
          </p:nvPr>
        </p:nvSpPr>
        <p:spPr>
          <a:xfrm>
            <a:off x="2770926" y="3958713"/>
            <a:ext cx="2022698" cy="341632"/>
          </a:xfrm>
        </p:spPr>
        <p:txBody>
          <a:bodyPr anchor="ctr"/>
          <a:lstStyle>
            <a:lvl1pPr marL="0" indent="0" algn="ctr">
              <a:buNone/>
              <a:defRPr sz="1800" b="0" i="0">
                <a:solidFill>
                  <a:schemeClr val="accent1">
                    <a:lumMod val="40000"/>
                    <a:lumOff val="60000"/>
                  </a:schemeClr>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4" name="Text Placeholder 12">
            <a:extLst>
              <a:ext uri="{FF2B5EF4-FFF2-40B4-BE49-F238E27FC236}">
                <a16:creationId xmlns:a16="http://schemas.microsoft.com/office/drawing/2014/main" id="{27D8439D-6992-936B-CF67-4A07F79A61B5}"/>
              </a:ext>
            </a:extLst>
          </p:cNvPr>
          <p:cNvSpPr>
            <a:spLocks noGrp="1"/>
          </p:cNvSpPr>
          <p:nvPr>
            <p:ph type="body" sz="quarter" idx="16"/>
          </p:nvPr>
        </p:nvSpPr>
        <p:spPr>
          <a:xfrm>
            <a:off x="2770926" y="4445744"/>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5" name="Text Placeholder 2">
            <a:extLst>
              <a:ext uri="{FF2B5EF4-FFF2-40B4-BE49-F238E27FC236}">
                <a16:creationId xmlns:a16="http://schemas.microsoft.com/office/drawing/2014/main" id="{5A5DCCC6-32E6-6E64-8450-82236AB1AD08}"/>
              </a:ext>
            </a:extLst>
          </p:cNvPr>
          <p:cNvSpPr>
            <a:spLocks noGrp="1"/>
          </p:cNvSpPr>
          <p:nvPr>
            <p:ph type="body" idx="17" hasCustomPrompt="1"/>
          </p:nvPr>
        </p:nvSpPr>
        <p:spPr>
          <a:xfrm>
            <a:off x="5122752" y="3958713"/>
            <a:ext cx="2022698" cy="341632"/>
          </a:xfrm>
        </p:spPr>
        <p:txBody>
          <a:bodyPr anchor="ctr"/>
          <a:lstStyle>
            <a:lvl1pPr marL="0" indent="0" algn="ctr">
              <a:buNone/>
              <a:defRPr sz="1800" b="0" i="0">
                <a:solidFill>
                  <a:schemeClr val="accent1">
                    <a:lumMod val="40000"/>
                    <a:lumOff val="60000"/>
                  </a:schemeClr>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6" name="Text Placeholder 12">
            <a:extLst>
              <a:ext uri="{FF2B5EF4-FFF2-40B4-BE49-F238E27FC236}">
                <a16:creationId xmlns:a16="http://schemas.microsoft.com/office/drawing/2014/main" id="{9EEFBC73-7976-8792-E96A-A06F540A4B4F}"/>
              </a:ext>
            </a:extLst>
          </p:cNvPr>
          <p:cNvSpPr>
            <a:spLocks noGrp="1"/>
          </p:cNvSpPr>
          <p:nvPr>
            <p:ph type="body" sz="quarter" idx="18"/>
          </p:nvPr>
        </p:nvSpPr>
        <p:spPr>
          <a:xfrm>
            <a:off x="5122751" y="4445744"/>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7" name="Text Placeholder 2">
            <a:extLst>
              <a:ext uri="{FF2B5EF4-FFF2-40B4-BE49-F238E27FC236}">
                <a16:creationId xmlns:a16="http://schemas.microsoft.com/office/drawing/2014/main" id="{680DB3EB-294A-2D58-7F58-0C644A208E03}"/>
              </a:ext>
            </a:extLst>
          </p:cNvPr>
          <p:cNvSpPr>
            <a:spLocks noGrp="1"/>
          </p:cNvSpPr>
          <p:nvPr>
            <p:ph type="body" idx="19" hasCustomPrompt="1"/>
          </p:nvPr>
        </p:nvSpPr>
        <p:spPr>
          <a:xfrm>
            <a:off x="7474577" y="3958713"/>
            <a:ext cx="2022698" cy="341632"/>
          </a:xfrm>
        </p:spPr>
        <p:txBody>
          <a:bodyPr anchor="ctr"/>
          <a:lstStyle>
            <a:lvl1pPr marL="0" indent="0" algn="ctr">
              <a:buNone/>
              <a:defRPr sz="1800" b="0" i="0">
                <a:solidFill>
                  <a:schemeClr val="accent1">
                    <a:lumMod val="40000"/>
                    <a:lumOff val="60000"/>
                  </a:schemeClr>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8" name="Text Placeholder 12">
            <a:extLst>
              <a:ext uri="{FF2B5EF4-FFF2-40B4-BE49-F238E27FC236}">
                <a16:creationId xmlns:a16="http://schemas.microsoft.com/office/drawing/2014/main" id="{DF88B32C-7F64-46CF-466C-C6DAC4DB66E8}"/>
              </a:ext>
            </a:extLst>
          </p:cNvPr>
          <p:cNvSpPr>
            <a:spLocks noGrp="1"/>
          </p:cNvSpPr>
          <p:nvPr>
            <p:ph type="body" sz="quarter" idx="20"/>
          </p:nvPr>
        </p:nvSpPr>
        <p:spPr>
          <a:xfrm>
            <a:off x="7474576" y="4445744"/>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9" name="Text Placeholder 2">
            <a:extLst>
              <a:ext uri="{FF2B5EF4-FFF2-40B4-BE49-F238E27FC236}">
                <a16:creationId xmlns:a16="http://schemas.microsoft.com/office/drawing/2014/main" id="{0BCBDB97-C9B0-B479-CB1D-9DEA1006D156}"/>
              </a:ext>
            </a:extLst>
          </p:cNvPr>
          <p:cNvSpPr>
            <a:spLocks noGrp="1"/>
          </p:cNvSpPr>
          <p:nvPr>
            <p:ph type="body" idx="21" hasCustomPrompt="1"/>
          </p:nvPr>
        </p:nvSpPr>
        <p:spPr>
          <a:xfrm>
            <a:off x="9826402" y="3958713"/>
            <a:ext cx="2022698" cy="341632"/>
          </a:xfrm>
        </p:spPr>
        <p:txBody>
          <a:bodyPr anchor="ctr"/>
          <a:lstStyle>
            <a:lvl1pPr marL="0" indent="0" algn="ctr">
              <a:buNone/>
              <a:defRPr sz="1800" b="0" i="0">
                <a:solidFill>
                  <a:schemeClr val="accent1">
                    <a:lumMod val="40000"/>
                    <a:lumOff val="60000"/>
                  </a:schemeClr>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0" name="Text Placeholder 12">
            <a:extLst>
              <a:ext uri="{FF2B5EF4-FFF2-40B4-BE49-F238E27FC236}">
                <a16:creationId xmlns:a16="http://schemas.microsoft.com/office/drawing/2014/main" id="{C1E169BA-7F72-B21E-15E6-C774673E73F5}"/>
              </a:ext>
            </a:extLst>
          </p:cNvPr>
          <p:cNvSpPr>
            <a:spLocks noGrp="1"/>
          </p:cNvSpPr>
          <p:nvPr>
            <p:ph type="body" sz="quarter" idx="22"/>
          </p:nvPr>
        </p:nvSpPr>
        <p:spPr>
          <a:xfrm>
            <a:off x="9826402" y="4445744"/>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cxnSp>
        <p:nvCxnSpPr>
          <p:cNvPr id="46" name="Straight Connector 45">
            <a:extLst>
              <a:ext uri="{FF2B5EF4-FFF2-40B4-BE49-F238E27FC236}">
                <a16:creationId xmlns:a16="http://schemas.microsoft.com/office/drawing/2014/main" id="{392505C8-3896-8478-1235-5A420A519E93}"/>
              </a:ext>
            </a:extLst>
          </p:cNvPr>
          <p:cNvCxnSpPr>
            <a:cxnSpLocks/>
          </p:cNvCxnSpPr>
          <p:nvPr userDrawn="1"/>
        </p:nvCxnSpPr>
        <p:spPr>
          <a:xfrm>
            <a:off x="381000" y="3541503"/>
            <a:ext cx="11430000" cy="0"/>
          </a:xfrm>
          <a:prstGeom prst="line">
            <a:avLst/>
          </a:prstGeom>
          <a:ln w="19050" cap="rnd">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791210B6-BA45-E02E-5EDA-A5720EB468A7}"/>
              </a:ext>
            </a:extLst>
          </p:cNvPr>
          <p:cNvSpPr/>
          <p:nvPr userDrawn="1"/>
        </p:nvSpPr>
        <p:spPr>
          <a:xfrm>
            <a:off x="680641" y="1702210"/>
            <a:ext cx="1499616" cy="1499616"/>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18" name="Picture Placeholder 12">
            <a:extLst>
              <a:ext uri="{FF2B5EF4-FFF2-40B4-BE49-F238E27FC236}">
                <a16:creationId xmlns:a16="http://schemas.microsoft.com/office/drawing/2014/main" id="{0C272F88-F183-6492-2FC6-B544D29E2BA8}"/>
              </a:ext>
            </a:extLst>
          </p:cNvPr>
          <p:cNvSpPr>
            <a:spLocks noGrp="1"/>
          </p:cNvSpPr>
          <p:nvPr>
            <p:ph type="pic" sz="quarter" idx="33" hasCustomPrompt="1"/>
          </p:nvPr>
        </p:nvSpPr>
        <p:spPr>
          <a:xfrm>
            <a:off x="690166" y="171173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19" name="Oval 18">
            <a:extLst>
              <a:ext uri="{FF2B5EF4-FFF2-40B4-BE49-F238E27FC236}">
                <a16:creationId xmlns:a16="http://schemas.microsoft.com/office/drawing/2014/main" id="{342E6A1B-8278-4A63-B26C-C0E96D478D13}"/>
              </a:ext>
            </a:extLst>
          </p:cNvPr>
          <p:cNvSpPr/>
          <p:nvPr userDrawn="1"/>
        </p:nvSpPr>
        <p:spPr>
          <a:xfrm>
            <a:off x="3032467" y="1702210"/>
            <a:ext cx="1499616" cy="1499616"/>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20" name="Picture Placeholder 12">
            <a:extLst>
              <a:ext uri="{FF2B5EF4-FFF2-40B4-BE49-F238E27FC236}">
                <a16:creationId xmlns:a16="http://schemas.microsoft.com/office/drawing/2014/main" id="{CB363CF5-B1B6-F5BA-1AB9-EBCAEBC5DA3B}"/>
              </a:ext>
            </a:extLst>
          </p:cNvPr>
          <p:cNvSpPr>
            <a:spLocks noGrp="1"/>
          </p:cNvSpPr>
          <p:nvPr>
            <p:ph type="pic" sz="quarter" idx="34" hasCustomPrompt="1"/>
          </p:nvPr>
        </p:nvSpPr>
        <p:spPr>
          <a:xfrm>
            <a:off x="3041992" y="171173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21" name="Oval 20">
            <a:extLst>
              <a:ext uri="{FF2B5EF4-FFF2-40B4-BE49-F238E27FC236}">
                <a16:creationId xmlns:a16="http://schemas.microsoft.com/office/drawing/2014/main" id="{2592E17C-3558-F608-BBB0-FE3B918F382B}"/>
              </a:ext>
            </a:extLst>
          </p:cNvPr>
          <p:cNvSpPr/>
          <p:nvPr userDrawn="1"/>
        </p:nvSpPr>
        <p:spPr>
          <a:xfrm>
            <a:off x="5384293" y="1702210"/>
            <a:ext cx="1499616" cy="1499616"/>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31" name="Picture Placeholder 12">
            <a:extLst>
              <a:ext uri="{FF2B5EF4-FFF2-40B4-BE49-F238E27FC236}">
                <a16:creationId xmlns:a16="http://schemas.microsoft.com/office/drawing/2014/main" id="{7BB94B14-FF37-028A-EF00-3618695FEA70}"/>
              </a:ext>
            </a:extLst>
          </p:cNvPr>
          <p:cNvSpPr>
            <a:spLocks noGrp="1"/>
          </p:cNvSpPr>
          <p:nvPr>
            <p:ph type="pic" sz="quarter" idx="35" hasCustomPrompt="1"/>
          </p:nvPr>
        </p:nvSpPr>
        <p:spPr>
          <a:xfrm>
            <a:off x="5393818" y="171173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32" name="Oval 31">
            <a:extLst>
              <a:ext uri="{FF2B5EF4-FFF2-40B4-BE49-F238E27FC236}">
                <a16:creationId xmlns:a16="http://schemas.microsoft.com/office/drawing/2014/main" id="{22775533-567B-2EC2-C299-79C30121011C}"/>
              </a:ext>
            </a:extLst>
          </p:cNvPr>
          <p:cNvSpPr/>
          <p:nvPr userDrawn="1"/>
        </p:nvSpPr>
        <p:spPr>
          <a:xfrm>
            <a:off x="7736118" y="1702210"/>
            <a:ext cx="1499616" cy="1499616"/>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33" name="Picture Placeholder 12">
            <a:extLst>
              <a:ext uri="{FF2B5EF4-FFF2-40B4-BE49-F238E27FC236}">
                <a16:creationId xmlns:a16="http://schemas.microsoft.com/office/drawing/2014/main" id="{D20E0605-C5AA-DDDB-7091-C45149DB3C18}"/>
              </a:ext>
            </a:extLst>
          </p:cNvPr>
          <p:cNvSpPr>
            <a:spLocks noGrp="1"/>
          </p:cNvSpPr>
          <p:nvPr>
            <p:ph type="pic" sz="quarter" idx="36" hasCustomPrompt="1"/>
          </p:nvPr>
        </p:nvSpPr>
        <p:spPr>
          <a:xfrm>
            <a:off x="7745643" y="171173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34" name="Oval 33">
            <a:extLst>
              <a:ext uri="{FF2B5EF4-FFF2-40B4-BE49-F238E27FC236}">
                <a16:creationId xmlns:a16="http://schemas.microsoft.com/office/drawing/2014/main" id="{E2706883-016F-51F4-5F05-871887CCE838}"/>
              </a:ext>
            </a:extLst>
          </p:cNvPr>
          <p:cNvSpPr/>
          <p:nvPr userDrawn="1"/>
        </p:nvSpPr>
        <p:spPr>
          <a:xfrm>
            <a:off x="10087943" y="1702210"/>
            <a:ext cx="1499616" cy="1499616"/>
          </a:xfrm>
          <a:prstGeom prst="ellipse">
            <a:avLst/>
          </a:prstGeom>
          <a:solidFill>
            <a:schemeClr val="bg1"/>
          </a:solidFill>
          <a:ln w="25400">
            <a:gradFill>
              <a:gsLst>
                <a:gs pos="0">
                  <a:schemeClr val="accent6"/>
                </a:gs>
                <a:gs pos="100000">
                  <a:schemeClr val="accent3"/>
                </a:gs>
                <a:gs pos="3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35" name="Picture Placeholder 12">
            <a:extLst>
              <a:ext uri="{FF2B5EF4-FFF2-40B4-BE49-F238E27FC236}">
                <a16:creationId xmlns:a16="http://schemas.microsoft.com/office/drawing/2014/main" id="{2C859758-47DC-216A-0239-1927A94ED4B8}"/>
              </a:ext>
            </a:extLst>
          </p:cNvPr>
          <p:cNvSpPr>
            <a:spLocks noGrp="1"/>
          </p:cNvSpPr>
          <p:nvPr>
            <p:ph type="pic" sz="quarter" idx="37" hasCustomPrompt="1"/>
          </p:nvPr>
        </p:nvSpPr>
        <p:spPr>
          <a:xfrm>
            <a:off x="10097468" y="1711735"/>
            <a:ext cx="1480566" cy="1480566"/>
          </a:xfrm>
          <a:prstGeom prst="ellipse">
            <a:avLst/>
          </a:prstGeom>
        </p:spPr>
        <p:txBody>
          <a:bodyPr>
            <a:noAutofit/>
          </a:bodyPr>
          <a:lstStyle>
            <a:lvl1pPr marL="0" indent="0">
              <a:buNone/>
              <a:defRPr sz="1400"/>
            </a:lvl1pPr>
          </a:lstStyle>
          <a:p>
            <a:r>
              <a:rPr lang="en-US" dirty="0"/>
              <a:t>Click icon to add image</a:t>
            </a:r>
          </a:p>
        </p:txBody>
      </p:sp>
    </p:spTree>
    <p:extLst>
      <p:ext uri="{BB962C8B-B14F-4D97-AF65-F5344CB8AC3E}">
        <p14:creationId xmlns:p14="http://schemas.microsoft.com/office/powerpoint/2010/main" val="2986774440"/>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Case study_1">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36BE62AD-E471-E928-6CF2-3A02CF2799D1}"/>
              </a:ext>
            </a:extLst>
          </p:cNvPr>
          <p:cNvSpPr>
            <a:spLocks noGrp="1"/>
          </p:cNvSpPr>
          <p:nvPr>
            <p:ph type="title" hasCustomPrompt="1"/>
          </p:nvPr>
        </p:nvSpPr>
        <p:spPr>
          <a:xfrm>
            <a:off x="5355262" y="1377538"/>
            <a:ext cx="6493838" cy="646331"/>
          </a:xfrm>
        </p:spPr>
        <p:txBody>
          <a:bodyPr wrap="square" anchor="b">
            <a:spAutoFit/>
          </a:bodyPr>
          <a:lstStyle>
            <a:lvl1pPr>
              <a:defRPr/>
            </a:lvl1pPr>
          </a:lstStyle>
          <a:p>
            <a:r>
              <a:rPr lang="en-US"/>
              <a:t>Case study</a:t>
            </a:r>
          </a:p>
        </p:txBody>
      </p:sp>
      <p:sp>
        <p:nvSpPr>
          <p:cNvPr id="8" name="Picture Placeholder 6">
            <a:extLst>
              <a:ext uri="{FF2B5EF4-FFF2-40B4-BE49-F238E27FC236}">
                <a16:creationId xmlns:a16="http://schemas.microsoft.com/office/drawing/2014/main" id="{0EA40E48-6F93-59EA-5645-BEC493FD34AD}"/>
              </a:ext>
            </a:extLst>
          </p:cNvPr>
          <p:cNvSpPr>
            <a:spLocks noGrp="1"/>
          </p:cNvSpPr>
          <p:nvPr>
            <p:ph type="pic" sz="quarter" idx="13" hasCustomPrompt="1"/>
          </p:nvPr>
        </p:nvSpPr>
        <p:spPr>
          <a:xfrm>
            <a:off x="419100" y="342900"/>
            <a:ext cx="4572543" cy="5867400"/>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9" name="Text Placeholder 12">
            <a:extLst>
              <a:ext uri="{FF2B5EF4-FFF2-40B4-BE49-F238E27FC236}">
                <a16:creationId xmlns:a16="http://schemas.microsoft.com/office/drawing/2014/main" id="{74C4FAF1-4785-2CDF-37E2-6719DC5C654A}"/>
              </a:ext>
            </a:extLst>
          </p:cNvPr>
          <p:cNvSpPr>
            <a:spLocks noGrp="1"/>
          </p:cNvSpPr>
          <p:nvPr>
            <p:ph type="body" sz="quarter" idx="12"/>
          </p:nvPr>
        </p:nvSpPr>
        <p:spPr>
          <a:xfrm>
            <a:off x="5355262" y="2557429"/>
            <a:ext cx="6204133" cy="1088245"/>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0" name="Text Placeholder 12">
            <a:extLst>
              <a:ext uri="{FF2B5EF4-FFF2-40B4-BE49-F238E27FC236}">
                <a16:creationId xmlns:a16="http://schemas.microsoft.com/office/drawing/2014/main" id="{6BDB1EE1-408D-6DC3-8FEB-A9F392B69CB8}"/>
              </a:ext>
            </a:extLst>
          </p:cNvPr>
          <p:cNvSpPr>
            <a:spLocks noGrp="1"/>
          </p:cNvSpPr>
          <p:nvPr>
            <p:ph type="body" sz="quarter" idx="22"/>
          </p:nvPr>
        </p:nvSpPr>
        <p:spPr>
          <a:xfrm>
            <a:off x="5355261" y="2130329"/>
            <a:ext cx="6204133" cy="338554"/>
          </a:xfrm>
        </p:spPr>
        <p:txBody>
          <a:bodyPr anchor="t"/>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1" name="Text Placeholder 12">
            <a:extLst>
              <a:ext uri="{FF2B5EF4-FFF2-40B4-BE49-F238E27FC236}">
                <a16:creationId xmlns:a16="http://schemas.microsoft.com/office/drawing/2014/main" id="{5E9DB220-52B5-CBEE-50CC-C71A5F1B79EC}"/>
              </a:ext>
            </a:extLst>
          </p:cNvPr>
          <p:cNvSpPr>
            <a:spLocks noGrp="1"/>
          </p:cNvSpPr>
          <p:nvPr>
            <p:ph type="body" sz="quarter" idx="23"/>
          </p:nvPr>
        </p:nvSpPr>
        <p:spPr>
          <a:xfrm>
            <a:off x="5355262" y="4517790"/>
            <a:ext cx="2988289" cy="1692510"/>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dirty="0"/>
          </a:p>
        </p:txBody>
      </p:sp>
      <p:sp>
        <p:nvSpPr>
          <p:cNvPr id="12" name="Text Placeholder 12">
            <a:extLst>
              <a:ext uri="{FF2B5EF4-FFF2-40B4-BE49-F238E27FC236}">
                <a16:creationId xmlns:a16="http://schemas.microsoft.com/office/drawing/2014/main" id="{FC6430C3-D1A9-9784-013F-D9BC72C3957D}"/>
              </a:ext>
            </a:extLst>
          </p:cNvPr>
          <p:cNvSpPr>
            <a:spLocks noGrp="1"/>
          </p:cNvSpPr>
          <p:nvPr>
            <p:ph type="body" sz="quarter" idx="24"/>
          </p:nvPr>
        </p:nvSpPr>
        <p:spPr>
          <a:xfrm>
            <a:off x="5355261" y="4090689"/>
            <a:ext cx="2988289" cy="338554"/>
          </a:xfrm>
        </p:spPr>
        <p:txBody>
          <a:bodyPr anchor="b"/>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3" name="Text Placeholder 12">
            <a:extLst>
              <a:ext uri="{FF2B5EF4-FFF2-40B4-BE49-F238E27FC236}">
                <a16:creationId xmlns:a16="http://schemas.microsoft.com/office/drawing/2014/main" id="{558B9D09-720A-224C-6915-79BC8B734252}"/>
              </a:ext>
            </a:extLst>
          </p:cNvPr>
          <p:cNvSpPr>
            <a:spLocks noGrp="1"/>
          </p:cNvSpPr>
          <p:nvPr>
            <p:ph type="body" sz="quarter" idx="25"/>
          </p:nvPr>
        </p:nvSpPr>
        <p:spPr>
          <a:xfrm>
            <a:off x="8860811" y="4517790"/>
            <a:ext cx="2988289" cy="1692510"/>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4" name="Text Placeholder 12">
            <a:extLst>
              <a:ext uri="{FF2B5EF4-FFF2-40B4-BE49-F238E27FC236}">
                <a16:creationId xmlns:a16="http://schemas.microsoft.com/office/drawing/2014/main" id="{F42C1BC7-78AB-760C-542B-7BF4512D41DB}"/>
              </a:ext>
            </a:extLst>
          </p:cNvPr>
          <p:cNvSpPr>
            <a:spLocks noGrp="1"/>
          </p:cNvSpPr>
          <p:nvPr>
            <p:ph type="body" sz="quarter" idx="26"/>
          </p:nvPr>
        </p:nvSpPr>
        <p:spPr>
          <a:xfrm>
            <a:off x="8860810" y="4090689"/>
            <a:ext cx="2988289" cy="338554"/>
          </a:xfrm>
        </p:spPr>
        <p:txBody>
          <a:bodyPr anchor="b"/>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7" name="Picture Placeholder 5">
            <a:extLst>
              <a:ext uri="{FF2B5EF4-FFF2-40B4-BE49-F238E27FC236}">
                <a16:creationId xmlns:a16="http://schemas.microsoft.com/office/drawing/2014/main" id="{1BFBC96A-B9B8-6024-A7CC-8C3544AF89B5}"/>
              </a:ext>
            </a:extLst>
          </p:cNvPr>
          <p:cNvSpPr>
            <a:spLocks noGrp="1"/>
          </p:cNvSpPr>
          <p:nvPr>
            <p:ph type="pic" sz="quarter" idx="29" hasCustomPrompt="1"/>
          </p:nvPr>
        </p:nvSpPr>
        <p:spPr>
          <a:xfrm>
            <a:off x="5355262" y="342900"/>
            <a:ext cx="2431886" cy="895965"/>
          </a:xfrm>
        </p:spPr>
        <p:txBody>
          <a:bodyPr/>
          <a:lstStyle>
            <a:lvl1pPr marL="0" indent="0">
              <a:buNone/>
              <a:defRPr/>
            </a:lvl1pPr>
          </a:lstStyle>
          <a:p>
            <a:r>
              <a:rPr lang="en-US" dirty="0"/>
              <a:t>Click icon to add company logo</a:t>
            </a:r>
          </a:p>
        </p:txBody>
      </p:sp>
      <p:sp>
        <p:nvSpPr>
          <p:cNvPr id="18" name="Slide Number Placeholder 5">
            <a:extLst>
              <a:ext uri="{FF2B5EF4-FFF2-40B4-BE49-F238E27FC236}">
                <a16:creationId xmlns:a16="http://schemas.microsoft.com/office/drawing/2014/main" id="{852595F3-6B29-A4C1-F562-043ADD29AA96}"/>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734594181"/>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ase study_2">
    <p:bg>
      <p:bgPr>
        <a:solidFill>
          <a:schemeClr val="bg1"/>
        </a:solidFill>
        <a:effectLst/>
      </p:bgPr>
    </p:bg>
    <p:spTree>
      <p:nvGrpSpPr>
        <p:cNvPr id="1" name=""/>
        <p:cNvGrpSpPr/>
        <p:nvPr/>
      </p:nvGrpSpPr>
      <p:grpSpPr>
        <a:xfrm>
          <a:off x="0" y="0"/>
          <a:ext cx="0" cy="0"/>
          <a:chOff x="0" y="0"/>
          <a:chExt cx="0" cy="0"/>
        </a:xfrm>
      </p:grpSpPr>
      <p:sp>
        <p:nvSpPr>
          <p:cNvPr id="16" name="Text Placeholder 12">
            <a:extLst>
              <a:ext uri="{FF2B5EF4-FFF2-40B4-BE49-F238E27FC236}">
                <a16:creationId xmlns:a16="http://schemas.microsoft.com/office/drawing/2014/main" id="{9AA53AC0-AEB6-8987-6A07-E00C23BBBE19}"/>
              </a:ext>
            </a:extLst>
          </p:cNvPr>
          <p:cNvSpPr>
            <a:spLocks noGrp="1"/>
          </p:cNvSpPr>
          <p:nvPr>
            <p:ph type="body" sz="quarter" idx="12"/>
          </p:nvPr>
        </p:nvSpPr>
        <p:spPr>
          <a:xfrm>
            <a:off x="419101" y="1953888"/>
            <a:ext cx="6850379" cy="1265561"/>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9" name="Text Placeholder 12">
            <a:extLst>
              <a:ext uri="{FF2B5EF4-FFF2-40B4-BE49-F238E27FC236}">
                <a16:creationId xmlns:a16="http://schemas.microsoft.com/office/drawing/2014/main" id="{C02566AB-3ACD-263E-89D2-891AAF84D730}"/>
              </a:ext>
            </a:extLst>
          </p:cNvPr>
          <p:cNvSpPr>
            <a:spLocks noGrp="1"/>
          </p:cNvSpPr>
          <p:nvPr>
            <p:ph type="body" sz="quarter" idx="22"/>
          </p:nvPr>
        </p:nvSpPr>
        <p:spPr>
          <a:xfrm>
            <a:off x="419101" y="1526788"/>
            <a:ext cx="6850379" cy="338554"/>
          </a:xfrm>
        </p:spPr>
        <p:txBody>
          <a:bodyPr anchor="t"/>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0" name="Text Placeholder 12">
            <a:extLst>
              <a:ext uri="{FF2B5EF4-FFF2-40B4-BE49-F238E27FC236}">
                <a16:creationId xmlns:a16="http://schemas.microsoft.com/office/drawing/2014/main" id="{9B9BF6A2-CF72-385B-8B53-DE94552D36A4}"/>
              </a:ext>
            </a:extLst>
          </p:cNvPr>
          <p:cNvSpPr>
            <a:spLocks noGrp="1"/>
          </p:cNvSpPr>
          <p:nvPr>
            <p:ph type="body" sz="quarter" idx="23"/>
          </p:nvPr>
        </p:nvSpPr>
        <p:spPr>
          <a:xfrm>
            <a:off x="419101" y="4065650"/>
            <a:ext cx="3275291" cy="2144649"/>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1" name="Text Placeholder 12">
            <a:extLst>
              <a:ext uri="{FF2B5EF4-FFF2-40B4-BE49-F238E27FC236}">
                <a16:creationId xmlns:a16="http://schemas.microsoft.com/office/drawing/2014/main" id="{12719C19-DC25-DC42-CDA0-B68389E5B81F}"/>
              </a:ext>
            </a:extLst>
          </p:cNvPr>
          <p:cNvSpPr>
            <a:spLocks noGrp="1"/>
          </p:cNvSpPr>
          <p:nvPr>
            <p:ph type="body" sz="quarter" idx="24"/>
          </p:nvPr>
        </p:nvSpPr>
        <p:spPr>
          <a:xfrm>
            <a:off x="419101" y="3638550"/>
            <a:ext cx="3275291" cy="338554"/>
          </a:xfrm>
        </p:spPr>
        <p:txBody>
          <a:bodyPr anchor="b"/>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2" name="Text Placeholder 12">
            <a:extLst>
              <a:ext uri="{FF2B5EF4-FFF2-40B4-BE49-F238E27FC236}">
                <a16:creationId xmlns:a16="http://schemas.microsoft.com/office/drawing/2014/main" id="{1349D97C-BFAC-4A0B-B4FE-8AAA14B659D4}"/>
              </a:ext>
            </a:extLst>
          </p:cNvPr>
          <p:cNvSpPr>
            <a:spLocks noGrp="1"/>
          </p:cNvSpPr>
          <p:nvPr>
            <p:ph type="body" sz="quarter" idx="25"/>
          </p:nvPr>
        </p:nvSpPr>
        <p:spPr>
          <a:xfrm>
            <a:off x="3994189" y="4065650"/>
            <a:ext cx="3275291" cy="2144649"/>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3" name="Text Placeholder 12">
            <a:extLst>
              <a:ext uri="{FF2B5EF4-FFF2-40B4-BE49-F238E27FC236}">
                <a16:creationId xmlns:a16="http://schemas.microsoft.com/office/drawing/2014/main" id="{6360A970-79B6-D322-41DA-DDA17ED7A0FF}"/>
              </a:ext>
            </a:extLst>
          </p:cNvPr>
          <p:cNvSpPr>
            <a:spLocks noGrp="1"/>
          </p:cNvSpPr>
          <p:nvPr>
            <p:ph type="body" sz="quarter" idx="26"/>
          </p:nvPr>
        </p:nvSpPr>
        <p:spPr>
          <a:xfrm>
            <a:off x="3994189" y="3638550"/>
            <a:ext cx="3275291" cy="338554"/>
          </a:xfrm>
        </p:spPr>
        <p:txBody>
          <a:bodyPr anchor="b"/>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3" name="Title 1">
            <a:extLst>
              <a:ext uri="{FF2B5EF4-FFF2-40B4-BE49-F238E27FC236}">
                <a16:creationId xmlns:a16="http://schemas.microsoft.com/office/drawing/2014/main" id="{A57D666F-6FBF-ABB3-CF15-16F3AF8F00C9}"/>
              </a:ext>
            </a:extLst>
          </p:cNvPr>
          <p:cNvSpPr>
            <a:spLocks noGrp="1"/>
          </p:cNvSpPr>
          <p:nvPr>
            <p:ph type="title"/>
          </p:nvPr>
        </p:nvSpPr>
        <p:spPr>
          <a:xfrm>
            <a:off x="420624" y="365760"/>
            <a:ext cx="11428476" cy="64008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5CE4858-7E78-2E6B-F756-D6089D087E14}"/>
              </a:ext>
            </a:extLst>
          </p:cNvPr>
          <p:cNvSpPr>
            <a:spLocks noGrp="1"/>
          </p:cNvSpPr>
          <p:nvPr>
            <p:ph type="body" sz="quarter" idx="10" hasCustomPrompt="1"/>
          </p:nvPr>
        </p:nvSpPr>
        <p:spPr>
          <a:xfrm>
            <a:off x="420624" y="1097280"/>
            <a:ext cx="11428476" cy="276999"/>
          </a:xfrm>
        </p:spPr>
        <p:txBody>
          <a:bodyPr/>
          <a:lstStyle>
            <a:lvl1pPr marL="0" indent="0">
              <a:lnSpc>
                <a:spcPct val="100000"/>
              </a:lnSpc>
              <a:spcAft>
                <a:spcPts val="1200"/>
              </a:spcAft>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a:t>Enter subtitle</a:t>
            </a:r>
          </a:p>
        </p:txBody>
      </p:sp>
      <p:sp>
        <p:nvSpPr>
          <p:cNvPr id="6" name="Slide Number Placeholder 5">
            <a:extLst>
              <a:ext uri="{FF2B5EF4-FFF2-40B4-BE49-F238E27FC236}">
                <a16:creationId xmlns:a16="http://schemas.microsoft.com/office/drawing/2014/main" id="{DF4F1EED-92E4-7A2D-9D4A-30BB22594C25}"/>
              </a:ext>
            </a:extLst>
          </p:cNvPr>
          <p:cNvSpPr>
            <a:spLocks noGrp="1"/>
          </p:cNvSpPr>
          <p:nvPr>
            <p:ph type="sldNum" sz="quarter" idx="31"/>
          </p:nvPr>
        </p:nvSpPr>
        <p:spPr/>
        <p:txBody>
          <a:bodyPr/>
          <a:lstStyle/>
          <a:p>
            <a:fld id="{DC503246-BBCE-4F0A-BCDC-08FC4C52637D}" type="slidenum">
              <a:rPr lang="en-US" smtClean="0"/>
              <a:pPr/>
              <a:t>‹#›</a:t>
            </a:fld>
            <a:endParaRPr lang="en-US"/>
          </a:p>
        </p:txBody>
      </p:sp>
      <p:sp>
        <p:nvSpPr>
          <p:cNvPr id="7" name="Picture Placeholder 26">
            <a:extLst>
              <a:ext uri="{FF2B5EF4-FFF2-40B4-BE49-F238E27FC236}">
                <a16:creationId xmlns:a16="http://schemas.microsoft.com/office/drawing/2014/main" id="{35D4D107-5C7D-BB1E-A960-CD9CC631CE0C}"/>
              </a:ext>
            </a:extLst>
          </p:cNvPr>
          <p:cNvSpPr>
            <a:spLocks noGrp="1"/>
          </p:cNvSpPr>
          <p:nvPr>
            <p:ph type="pic" sz="quarter" idx="28" hasCustomPrompt="1"/>
          </p:nvPr>
        </p:nvSpPr>
        <p:spPr>
          <a:xfrm>
            <a:off x="9126344" y="5559425"/>
            <a:ext cx="1828800" cy="650875"/>
          </a:xfrm>
        </p:spPr>
        <p:txBody>
          <a:bodyPr/>
          <a:lstStyle>
            <a:lvl1pPr marL="0" indent="0">
              <a:buNone/>
              <a:defRPr sz="1600"/>
            </a:lvl1pPr>
          </a:lstStyle>
          <a:p>
            <a:pPr marL="0" marR="0" lvl="0" indent="0" algn="l" defTabSz="914400" rtl="0" eaLnBrk="1" fontAlgn="auto" latinLnBrk="0" hangingPunct="1">
              <a:lnSpc>
                <a:spcPct val="90000"/>
              </a:lnSpc>
              <a:spcBef>
                <a:spcPts val="0"/>
              </a:spcBef>
              <a:spcAft>
                <a:spcPts val="1200"/>
              </a:spcAft>
              <a:buClr>
                <a:schemeClr val="tx1"/>
              </a:buClr>
              <a:buSzPct val="90000"/>
              <a:buFont typeface="Amazon Ember Display" panose="020F0603020204020204" pitchFamily="34" charset="0"/>
              <a:buNone/>
              <a:tabLst/>
              <a:defRPr/>
            </a:pPr>
            <a:r>
              <a:rPr lang="en-US" dirty="0"/>
              <a:t>Click icon to add company logo</a:t>
            </a:r>
          </a:p>
        </p:txBody>
      </p:sp>
      <p:sp>
        <p:nvSpPr>
          <p:cNvPr id="8" name="Picture Placeholder 12">
            <a:extLst>
              <a:ext uri="{FF2B5EF4-FFF2-40B4-BE49-F238E27FC236}">
                <a16:creationId xmlns:a16="http://schemas.microsoft.com/office/drawing/2014/main" id="{46121367-B5ED-B6C9-4E59-44F855096DC2}"/>
              </a:ext>
            </a:extLst>
          </p:cNvPr>
          <p:cNvSpPr>
            <a:spLocks noGrp="1"/>
          </p:cNvSpPr>
          <p:nvPr>
            <p:ph type="pic" sz="quarter" idx="33" hasCustomPrompt="1"/>
          </p:nvPr>
        </p:nvSpPr>
        <p:spPr>
          <a:xfrm>
            <a:off x="8192177" y="1532603"/>
            <a:ext cx="3685143" cy="3685143"/>
          </a:xfrm>
          <a:prstGeom prst="ellipse">
            <a:avLst/>
          </a:prstGeom>
        </p:spPr>
        <p:txBody>
          <a:bodyPr anchor="ctr">
            <a:noAutofit/>
          </a:bodyPr>
          <a:lstStyle>
            <a:lvl1pPr marL="0" indent="0" algn="ctr">
              <a:buNone/>
              <a:defRPr sz="1800"/>
            </a:lvl1pPr>
          </a:lstStyle>
          <a:p>
            <a:r>
              <a:rPr lang="en-US" dirty="0"/>
              <a:t>Click icon to add image</a:t>
            </a:r>
          </a:p>
          <a:p>
            <a:endParaRPr lang="en-US" dirty="0"/>
          </a:p>
          <a:p>
            <a:endParaRPr lang="en-US" dirty="0"/>
          </a:p>
        </p:txBody>
      </p:sp>
    </p:spTree>
    <p:extLst>
      <p:ext uri="{BB962C8B-B14F-4D97-AF65-F5344CB8AC3E}">
        <p14:creationId xmlns:p14="http://schemas.microsoft.com/office/powerpoint/2010/main" val="116255366"/>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Logo wall">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57D666F-6FBF-ABB3-CF15-16F3AF8F00C9}"/>
              </a:ext>
            </a:extLst>
          </p:cNvPr>
          <p:cNvSpPr>
            <a:spLocks noGrp="1"/>
          </p:cNvSpPr>
          <p:nvPr>
            <p:ph type="title"/>
          </p:nvPr>
        </p:nvSpPr>
        <p:spPr>
          <a:xfrm>
            <a:off x="420624" y="365760"/>
            <a:ext cx="11428476" cy="638175"/>
          </a:xfrm>
        </p:spPr>
        <p:txBody>
          <a:bodyPr/>
          <a:lstStyle/>
          <a:p>
            <a:r>
              <a:rPr lang="en-US"/>
              <a:t>Click to edit Master title style</a:t>
            </a:r>
          </a:p>
        </p:txBody>
      </p:sp>
      <p:sp>
        <p:nvSpPr>
          <p:cNvPr id="2" name="Content Placeholder 33">
            <a:extLst>
              <a:ext uri="{FF2B5EF4-FFF2-40B4-BE49-F238E27FC236}">
                <a16:creationId xmlns:a16="http://schemas.microsoft.com/office/drawing/2014/main" id="{F34FBDEE-40DF-496D-5524-FEDAED72FEFC}"/>
              </a:ext>
            </a:extLst>
          </p:cNvPr>
          <p:cNvSpPr>
            <a:spLocks noGrp="1"/>
          </p:cNvSpPr>
          <p:nvPr>
            <p:ph sz="quarter" idx="13"/>
          </p:nvPr>
        </p:nvSpPr>
        <p:spPr>
          <a:xfrm>
            <a:off x="525369" y="2002831"/>
            <a:ext cx="2314841" cy="1097280"/>
          </a:xfrm>
        </p:spPr>
        <p:txBody>
          <a:bodyPr/>
          <a:lstStyle/>
          <a:p>
            <a:endParaRPr lang="en-US"/>
          </a:p>
        </p:txBody>
      </p:sp>
      <p:sp>
        <p:nvSpPr>
          <p:cNvPr id="5" name="Content Placeholder 34">
            <a:extLst>
              <a:ext uri="{FF2B5EF4-FFF2-40B4-BE49-F238E27FC236}">
                <a16:creationId xmlns:a16="http://schemas.microsoft.com/office/drawing/2014/main" id="{ED8B1744-40CE-E460-0FFD-C93324C30B11}"/>
              </a:ext>
            </a:extLst>
          </p:cNvPr>
          <p:cNvSpPr>
            <a:spLocks noGrp="1"/>
          </p:cNvSpPr>
          <p:nvPr>
            <p:ph sz="quarter" idx="14"/>
          </p:nvPr>
        </p:nvSpPr>
        <p:spPr>
          <a:xfrm>
            <a:off x="9306887" y="2002831"/>
            <a:ext cx="2314841" cy="1097280"/>
          </a:xfrm>
        </p:spPr>
        <p:txBody>
          <a:bodyPr/>
          <a:lstStyle/>
          <a:p>
            <a:endParaRPr lang="en-US"/>
          </a:p>
        </p:txBody>
      </p:sp>
      <p:sp>
        <p:nvSpPr>
          <p:cNvPr id="6" name="Content Placeholder 35">
            <a:extLst>
              <a:ext uri="{FF2B5EF4-FFF2-40B4-BE49-F238E27FC236}">
                <a16:creationId xmlns:a16="http://schemas.microsoft.com/office/drawing/2014/main" id="{86D7E1A9-FAC7-D835-2A49-8F61C0CE989E}"/>
              </a:ext>
            </a:extLst>
          </p:cNvPr>
          <p:cNvSpPr>
            <a:spLocks noGrp="1"/>
          </p:cNvSpPr>
          <p:nvPr>
            <p:ph sz="quarter" idx="15"/>
          </p:nvPr>
        </p:nvSpPr>
        <p:spPr>
          <a:xfrm>
            <a:off x="3452542" y="2002831"/>
            <a:ext cx="2314841" cy="1097280"/>
          </a:xfrm>
        </p:spPr>
        <p:txBody>
          <a:bodyPr/>
          <a:lstStyle/>
          <a:p>
            <a:endParaRPr lang="en-US"/>
          </a:p>
        </p:txBody>
      </p:sp>
      <p:sp>
        <p:nvSpPr>
          <p:cNvPr id="7" name="Content Placeholder 36">
            <a:extLst>
              <a:ext uri="{FF2B5EF4-FFF2-40B4-BE49-F238E27FC236}">
                <a16:creationId xmlns:a16="http://schemas.microsoft.com/office/drawing/2014/main" id="{88B5C5EE-36B1-0B29-0B68-14299BE4BB7F}"/>
              </a:ext>
            </a:extLst>
          </p:cNvPr>
          <p:cNvSpPr>
            <a:spLocks noGrp="1"/>
          </p:cNvSpPr>
          <p:nvPr>
            <p:ph sz="quarter" idx="16"/>
          </p:nvPr>
        </p:nvSpPr>
        <p:spPr>
          <a:xfrm>
            <a:off x="6379715" y="2002831"/>
            <a:ext cx="2314841" cy="1097280"/>
          </a:xfrm>
        </p:spPr>
        <p:txBody>
          <a:bodyPr/>
          <a:lstStyle/>
          <a:p>
            <a:endParaRPr lang="en-US"/>
          </a:p>
        </p:txBody>
      </p:sp>
      <p:sp>
        <p:nvSpPr>
          <p:cNvPr id="8" name="Content Placeholder 37">
            <a:extLst>
              <a:ext uri="{FF2B5EF4-FFF2-40B4-BE49-F238E27FC236}">
                <a16:creationId xmlns:a16="http://schemas.microsoft.com/office/drawing/2014/main" id="{B483D00A-86AD-3850-BF01-10E82DD4193C}"/>
              </a:ext>
            </a:extLst>
          </p:cNvPr>
          <p:cNvSpPr>
            <a:spLocks noGrp="1"/>
          </p:cNvSpPr>
          <p:nvPr>
            <p:ph sz="quarter" idx="17"/>
          </p:nvPr>
        </p:nvSpPr>
        <p:spPr>
          <a:xfrm>
            <a:off x="525369" y="3868207"/>
            <a:ext cx="2314841" cy="1097280"/>
          </a:xfrm>
        </p:spPr>
        <p:txBody>
          <a:bodyPr/>
          <a:lstStyle/>
          <a:p>
            <a:endParaRPr lang="en-US"/>
          </a:p>
        </p:txBody>
      </p:sp>
      <p:sp>
        <p:nvSpPr>
          <p:cNvPr id="9" name="Content Placeholder 38">
            <a:extLst>
              <a:ext uri="{FF2B5EF4-FFF2-40B4-BE49-F238E27FC236}">
                <a16:creationId xmlns:a16="http://schemas.microsoft.com/office/drawing/2014/main" id="{FF2E3F6D-C2A0-7D16-1F62-393D401677EA}"/>
              </a:ext>
            </a:extLst>
          </p:cNvPr>
          <p:cNvSpPr>
            <a:spLocks noGrp="1"/>
          </p:cNvSpPr>
          <p:nvPr>
            <p:ph sz="quarter" idx="18"/>
          </p:nvPr>
        </p:nvSpPr>
        <p:spPr>
          <a:xfrm>
            <a:off x="9306887" y="3868207"/>
            <a:ext cx="2314841" cy="1097280"/>
          </a:xfrm>
        </p:spPr>
        <p:txBody>
          <a:bodyPr/>
          <a:lstStyle/>
          <a:p>
            <a:endParaRPr lang="en-US"/>
          </a:p>
        </p:txBody>
      </p:sp>
      <p:sp>
        <p:nvSpPr>
          <p:cNvPr id="10" name="Content Placeholder 39">
            <a:extLst>
              <a:ext uri="{FF2B5EF4-FFF2-40B4-BE49-F238E27FC236}">
                <a16:creationId xmlns:a16="http://schemas.microsoft.com/office/drawing/2014/main" id="{6143B8D4-28E7-9550-7D2F-32DAE92EDA25}"/>
              </a:ext>
            </a:extLst>
          </p:cNvPr>
          <p:cNvSpPr>
            <a:spLocks noGrp="1"/>
          </p:cNvSpPr>
          <p:nvPr>
            <p:ph sz="quarter" idx="19"/>
          </p:nvPr>
        </p:nvSpPr>
        <p:spPr>
          <a:xfrm>
            <a:off x="3452542" y="3868207"/>
            <a:ext cx="2314841" cy="1097280"/>
          </a:xfrm>
        </p:spPr>
        <p:txBody>
          <a:bodyPr/>
          <a:lstStyle/>
          <a:p>
            <a:endParaRPr lang="en-US"/>
          </a:p>
        </p:txBody>
      </p:sp>
      <p:sp>
        <p:nvSpPr>
          <p:cNvPr id="11" name="Content Placeholder 40">
            <a:extLst>
              <a:ext uri="{FF2B5EF4-FFF2-40B4-BE49-F238E27FC236}">
                <a16:creationId xmlns:a16="http://schemas.microsoft.com/office/drawing/2014/main" id="{B820354B-C892-2DC6-7FAC-F4480CCCFA3A}"/>
              </a:ext>
            </a:extLst>
          </p:cNvPr>
          <p:cNvSpPr>
            <a:spLocks noGrp="1"/>
          </p:cNvSpPr>
          <p:nvPr>
            <p:ph sz="quarter" idx="20"/>
          </p:nvPr>
        </p:nvSpPr>
        <p:spPr>
          <a:xfrm>
            <a:off x="6379715" y="3868207"/>
            <a:ext cx="2314841" cy="1097280"/>
          </a:xfrm>
        </p:spPr>
        <p:txBody>
          <a:bodyPr/>
          <a:lstStyle/>
          <a:p>
            <a:endParaRPr lang="en-US"/>
          </a:p>
        </p:txBody>
      </p:sp>
      <p:sp>
        <p:nvSpPr>
          <p:cNvPr id="13" name="Slide Number Placeholder 12">
            <a:extLst>
              <a:ext uri="{FF2B5EF4-FFF2-40B4-BE49-F238E27FC236}">
                <a16:creationId xmlns:a16="http://schemas.microsoft.com/office/drawing/2014/main" id="{8D11658A-C63D-B5C7-669B-6883EE4D0CF0}"/>
              </a:ext>
            </a:extLst>
          </p:cNvPr>
          <p:cNvSpPr>
            <a:spLocks noGrp="1"/>
          </p:cNvSpPr>
          <p:nvPr>
            <p:ph type="sldNum" sz="quarter" idx="23"/>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3391510223"/>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Quot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BFD6-0A7E-4C17-A0CF-15563DCD4BE8}"/>
              </a:ext>
            </a:extLst>
          </p:cNvPr>
          <p:cNvSpPr>
            <a:spLocks noGrp="1"/>
          </p:cNvSpPr>
          <p:nvPr>
            <p:ph type="title" hasCustomPrompt="1"/>
          </p:nvPr>
        </p:nvSpPr>
        <p:spPr>
          <a:xfrm>
            <a:off x="1143000" y="1485900"/>
            <a:ext cx="8189914" cy="2567077"/>
          </a:xfrm>
          <a:prstGeom prst="rect">
            <a:avLst/>
          </a:prstGeom>
        </p:spPr>
        <p:txBody>
          <a:bodyPr/>
          <a:lstStyle>
            <a:lvl1pPr>
              <a:defRPr sz="4400"/>
            </a:lvl1pPr>
          </a:lstStyle>
          <a:p>
            <a:r>
              <a:rPr lang="en-US" dirty="0"/>
              <a:t>Enter quote here. Do not add additional quote marks on the text.</a:t>
            </a:r>
          </a:p>
        </p:txBody>
      </p:sp>
      <p:sp>
        <p:nvSpPr>
          <p:cNvPr id="9" name="Text Placeholder 8">
            <a:extLst>
              <a:ext uri="{FF2B5EF4-FFF2-40B4-BE49-F238E27FC236}">
                <a16:creationId xmlns:a16="http://schemas.microsoft.com/office/drawing/2014/main" id="{0C139DB6-EAA5-478D-8B47-73B28F478C40}"/>
              </a:ext>
            </a:extLst>
          </p:cNvPr>
          <p:cNvSpPr>
            <a:spLocks noGrp="1"/>
          </p:cNvSpPr>
          <p:nvPr>
            <p:ph type="body" sz="quarter" idx="14" hasCustomPrompt="1"/>
          </p:nvPr>
        </p:nvSpPr>
        <p:spPr>
          <a:xfrm>
            <a:off x="1143000" y="4610100"/>
            <a:ext cx="8191500" cy="369332"/>
          </a:xfrm>
          <a:prstGeom prst="rect">
            <a:avLst/>
          </a:prstGeom>
        </p:spPr>
        <p:txBody>
          <a:bodyPr/>
          <a:lstStyle>
            <a:lvl1pPr marL="0" indent="0">
              <a:buNone/>
              <a:defRPr sz="2000" b="1"/>
            </a:lvl1pPr>
          </a:lstStyle>
          <a:p>
            <a:pPr lvl="0"/>
            <a:r>
              <a:rPr lang="en-US"/>
              <a:t>Enter quoted person’s name</a:t>
            </a:r>
          </a:p>
        </p:txBody>
      </p:sp>
      <p:sp>
        <p:nvSpPr>
          <p:cNvPr id="11" name="Text Placeholder 10">
            <a:extLst>
              <a:ext uri="{FF2B5EF4-FFF2-40B4-BE49-F238E27FC236}">
                <a16:creationId xmlns:a16="http://schemas.microsoft.com/office/drawing/2014/main" id="{C4D58212-E366-46B6-A286-ED11216920C0}"/>
              </a:ext>
            </a:extLst>
          </p:cNvPr>
          <p:cNvSpPr>
            <a:spLocks noGrp="1"/>
          </p:cNvSpPr>
          <p:nvPr>
            <p:ph type="body" sz="quarter" idx="15" hasCustomPrompt="1"/>
          </p:nvPr>
        </p:nvSpPr>
        <p:spPr>
          <a:xfrm>
            <a:off x="1143000" y="5045137"/>
            <a:ext cx="8176986" cy="341632"/>
          </a:xfrm>
          <a:prstGeom prst="rect">
            <a:avLst/>
          </a:prstGeom>
        </p:spPr>
        <p:txBody>
          <a:bodyPr/>
          <a:lstStyle>
            <a:lvl1pPr marL="0" indent="0">
              <a:buNone/>
              <a:defRPr sz="1800"/>
            </a:lvl1pPr>
          </a:lstStyle>
          <a:p>
            <a:pPr lvl="0"/>
            <a:r>
              <a:rPr lang="en-US"/>
              <a:t>Enter quoted person’s affiliation</a:t>
            </a:r>
          </a:p>
        </p:txBody>
      </p:sp>
      <p:sp>
        <p:nvSpPr>
          <p:cNvPr id="3" name="Freeform: Shape 2">
            <a:extLst>
              <a:ext uri="{FF2B5EF4-FFF2-40B4-BE49-F238E27FC236}">
                <a16:creationId xmlns:a16="http://schemas.microsoft.com/office/drawing/2014/main" id="{73CB5C35-A9BE-DFC3-9BA2-74BF56863A41}"/>
              </a:ext>
            </a:extLst>
          </p:cNvPr>
          <p:cNvSpPr>
            <a:spLocks noChangeAspect="1"/>
          </p:cNvSpPr>
          <p:nvPr userDrawn="1"/>
        </p:nvSpPr>
        <p:spPr>
          <a:xfrm>
            <a:off x="306051" y="915094"/>
            <a:ext cx="836949" cy="570806"/>
          </a:xfrm>
          <a:custGeom>
            <a:avLst/>
            <a:gdLst>
              <a:gd name="connsiteX0" fmla="*/ 357530 w 437083"/>
              <a:gd name="connsiteY0" fmla="*/ 0 h 298094"/>
              <a:gd name="connsiteX1" fmla="*/ 414223 w 437083"/>
              <a:gd name="connsiteY1" fmla="*/ 0 h 298094"/>
              <a:gd name="connsiteX2" fmla="*/ 437083 w 437083"/>
              <a:gd name="connsiteY2" fmla="*/ 19202 h 298094"/>
              <a:gd name="connsiteX3" fmla="*/ 436169 w 437083"/>
              <a:gd name="connsiteY3" fmla="*/ 30175 h 298094"/>
              <a:gd name="connsiteX4" fmla="*/ 433425 w 437083"/>
              <a:gd name="connsiteY4" fmla="*/ 52121 h 298094"/>
              <a:gd name="connsiteX5" fmla="*/ 403250 w 437083"/>
              <a:gd name="connsiteY5" fmla="*/ 266090 h 298094"/>
              <a:gd name="connsiteX6" fmla="*/ 392277 w 437083"/>
              <a:gd name="connsiteY6" fmla="*/ 290779 h 298094"/>
              <a:gd name="connsiteX7" fmla="*/ 367589 w 437083"/>
              <a:gd name="connsiteY7" fmla="*/ 298094 h 298094"/>
              <a:gd name="connsiteX8" fmla="*/ 327355 w 437083"/>
              <a:gd name="connsiteY8" fmla="*/ 298094 h 298094"/>
              <a:gd name="connsiteX9" fmla="*/ 235915 w 437083"/>
              <a:gd name="connsiteY9" fmla="*/ 236829 h 298094"/>
              <a:gd name="connsiteX10" fmla="*/ 258775 w 437083"/>
              <a:gd name="connsiteY10" fmla="*/ 160020 h 298094"/>
              <a:gd name="connsiteX11" fmla="*/ 318211 w 437083"/>
              <a:gd name="connsiteY11" fmla="*/ 28346 h 298094"/>
              <a:gd name="connsiteX12" fmla="*/ 333756 w 437083"/>
              <a:gd name="connsiteY12" fmla="*/ 6401 h 298094"/>
              <a:gd name="connsiteX13" fmla="*/ 357530 w 437083"/>
              <a:gd name="connsiteY13" fmla="*/ 0 h 298094"/>
              <a:gd name="connsiteX14" fmla="*/ 121615 w 437083"/>
              <a:gd name="connsiteY14" fmla="*/ 0 h 298094"/>
              <a:gd name="connsiteX15" fmla="*/ 178308 w 437083"/>
              <a:gd name="connsiteY15" fmla="*/ 0 h 298094"/>
              <a:gd name="connsiteX16" fmla="*/ 201168 w 437083"/>
              <a:gd name="connsiteY16" fmla="*/ 19202 h 298094"/>
              <a:gd name="connsiteX17" fmla="*/ 200253 w 437083"/>
              <a:gd name="connsiteY17" fmla="*/ 30175 h 298094"/>
              <a:gd name="connsiteX18" fmla="*/ 197510 w 437083"/>
              <a:gd name="connsiteY18" fmla="*/ 52121 h 298094"/>
              <a:gd name="connsiteX19" fmla="*/ 167335 w 437083"/>
              <a:gd name="connsiteY19" fmla="*/ 266090 h 298094"/>
              <a:gd name="connsiteX20" fmla="*/ 156362 w 437083"/>
              <a:gd name="connsiteY20" fmla="*/ 290779 h 298094"/>
              <a:gd name="connsiteX21" fmla="*/ 131673 w 437083"/>
              <a:gd name="connsiteY21" fmla="*/ 298094 h 298094"/>
              <a:gd name="connsiteX22" fmla="*/ 91440 w 437083"/>
              <a:gd name="connsiteY22" fmla="*/ 298094 h 298094"/>
              <a:gd name="connsiteX23" fmla="*/ 0 w 437083"/>
              <a:gd name="connsiteY23" fmla="*/ 236829 h 298094"/>
              <a:gd name="connsiteX24" fmla="*/ 22860 w 437083"/>
              <a:gd name="connsiteY24" fmla="*/ 160020 h 298094"/>
              <a:gd name="connsiteX25" fmla="*/ 82296 w 437083"/>
              <a:gd name="connsiteY25" fmla="*/ 28346 h 298094"/>
              <a:gd name="connsiteX26" fmla="*/ 97841 w 437083"/>
              <a:gd name="connsiteY26" fmla="*/ 6401 h 298094"/>
              <a:gd name="connsiteX27" fmla="*/ 121615 w 437083"/>
              <a:gd name="connsiteY27" fmla="*/ 0 h 298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37083" h="298094">
                <a:moveTo>
                  <a:pt x="357530" y="0"/>
                </a:moveTo>
                <a:lnTo>
                  <a:pt x="414223" y="0"/>
                </a:lnTo>
                <a:cubicBezTo>
                  <a:pt x="429463" y="0"/>
                  <a:pt x="437083" y="6401"/>
                  <a:pt x="437083" y="19202"/>
                </a:cubicBezTo>
                <a:cubicBezTo>
                  <a:pt x="437083" y="22250"/>
                  <a:pt x="436778" y="25908"/>
                  <a:pt x="436169" y="30175"/>
                </a:cubicBezTo>
                <a:cubicBezTo>
                  <a:pt x="435559" y="34442"/>
                  <a:pt x="434645" y="41757"/>
                  <a:pt x="433425" y="52121"/>
                </a:cubicBezTo>
                <a:lnTo>
                  <a:pt x="403250" y="266090"/>
                </a:lnTo>
                <a:cubicBezTo>
                  <a:pt x="401421" y="277673"/>
                  <a:pt x="397764" y="285902"/>
                  <a:pt x="392277" y="290779"/>
                </a:cubicBezTo>
                <a:cubicBezTo>
                  <a:pt x="386791" y="295656"/>
                  <a:pt x="378561" y="298094"/>
                  <a:pt x="367589" y="298094"/>
                </a:cubicBezTo>
                <a:lnTo>
                  <a:pt x="327355" y="298094"/>
                </a:lnTo>
                <a:cubicBezTo>
                  <a:pt x="266395" y="298094"/>
                  <a:pt x="235915" y="277673"/>
                  <a:pt x="235915" y="236829"/>
                </a:cubicBezTo>
                <a:cubicBezTo>
                  <a:pt x="235915" y="220370"/>
                  <a:pt x="243535" y="194767"/>
                  <a:pt x="258775" y="160020"/>
                </a:cubicBezTo>
                <a:lnTo>
                  <a:pt x="318211" y="28346"/>
                </a:lnTo>
                <a:cubicBezTo>
                  <a:pt x="322478" y="17983"/>
                  <a:pt x="327660" y="10668"/>
                  <a:pt x="333756" y="6401"/>
                </a:cubicBezTo>
                <a:cubicBezTo>
                  <a:pt x="339852" y="2133"/>
                  <a:pt x="347777" y="0"/>
                  <a:pt x="357530" y="0"/>
                </a:cubicBezTo>
                <a:close/>
                <a:moveTo>
                  <a:pt x="121615" y="0"/>
                </a:moveTo>
                <a:lnTo>
                  <a:pt x="178308" y="0"/>
                </a:lnTo>
                <a:cubicBezTo>
                  <a:pt x="193548" y="0"/>
                  <a:pt x="201168" y="6401"/>
                  <a:pt x="201168" y="19202"/>
                </a:cubicBezTo>
                <a:cubicBezTo>
                  <a:pt x="201168" y="22250"/>
                  <a:pt x="200863" y="25908"/>
                  <a:pt x="200253" y="30175"/>
                </a:cubicBezTo>
                <a:cubicBezTo>
                  <a:pt x="199644" y="34442"/>
                  <a:pt x="198729" y="41757"/>
                  <a:pt x="197510" y="52121"/>
                </a:cubicBezTo>
                <a:lnTo>
                  <a:pt x="167335" y="266090"/>
                </a:lnTo>
                <a:cubicBezTo>
                  <a:pt x="165506" y="277673"/>
                  <a:pt x="161849" y="285902"/>
                  <a:pt x="156362" y="290779"/>
                </a:cubicBezTo>
                <a:cubicBezTo>
                  <a:pt x="150876" y="295656"/>
                  <a:pt x="142646" y="298094"/>
                  <a:pt x="131673" y="298094"/>
                </a:cubicBezTo>
                <a:lnTo>
                  <a:pt x="91440" y="298094"/>
                </a:lnTo>
                <a:cubicBezTo>
                  <a:pt x="30480" y="298094"/>
                  <a:pt x="0" y="277673"/>
                  <a:pt x="0" y="236829"/>
                </a:cubicBezTo>
                <a:cubicBezTo>
                  <a:pt x="0" y="220370"/>
                  <a:pt x="7620" y="194767"/>
                  <a:pt x="22860" y="160020"/>
                </a:cubicBezTo>
                <a:lnTo>
                  <a:pt x="82296" y="28346"/>
                </a:lnTo>
                <a:cubicBezTo>
                  <a:pt x="86563" y="17983"/>
                  <a:pt x="91745" y="10668"/>
                  <a:pt x="97841" y="6401"/>
                </a:cubicBezTo>
                <a:cubicBezTo>
                  <a:pt x="103937" y="2133"/>
                  <a:pt x="111861" y="0"/>
                  <a:pt x="121615" y="0"/>
                </a:cubicBezTo>
                <a:close/>
              </a:path>
            </a:pathLst>
          </a:custGeom>
          <a:gradFill flip="none" rotWithShape="1">
            <a:gsLst>
              <a:gs pos="0">
                <a:schemeClr val="accent1"/>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4" name="Rectangle 3">
            <a:extLst>
              <a:ext uri="{FF2B5EF4-FFF2-40B4-BE49-F238E27FC236}">
                <a16:creationId xmlns:a16="http://schemas.microsoft.com/office/drawing/2014/main" id="{822960AC-5F89-3CAD-F47B-B09F0327EE64}"/>
              </a:ext>
            </a:extLst>
          </p:cNvPr>
          <p:cNvSpPr/>
          <p:nvPr userDrawn="1"/>
        </p:nvSpPr>
        <p:spPr>
          <a:xfrm>
            <a:off x="0" y="0"/>
            <a:ext cx="80304" cy="6858000"/>
          </a:xfrm>
          <a:prstGeom prst="rect">
            <a:avLst/>
          </a:prstGeom>
          <a:gradFill flip="none" rotWithShape="1">
            <a:gsLst>
              <a:gs pos="0">
                <a:schemeClr val="accent6"/>
              </a:gs>
              <a:gs pos="40000">
                <a:schemeClr val="accent1"/>
              </a:gs>
              <a:gs pos="100000">
                <a:schemeClr val="accent3"/>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Slide Number Placeholder 6">
            <a:extLst>
              <a:ext uri="{FF2B5EF4-FFF2-40B4-BE49-F238E27FC236}">
                <a16:creationId xmlns:a16="http://schemas.microsoft.com/office/drawing/2014/main" id="{07E22CC8-AAED-E1B3-9376-DEDAC5CC26CA}"/>
              </a:ext>
            </a:extLst>
          </p:cNvPr>
          <p:cNvSpPr>
            <a:spLocks noGrp="1"/>
          </p:cNvSpPr>
          <p:nvPr>
            <p:ph type="sldNum" sz="quarter" idx="18"/>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420148640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pos="720">
          <p15:clr>
            <a:srgbClr val="FBAE40"/>
          </p15:clr>
        </p15:guide>
        <p15:guide id="2" pos="5880">
          <p15:clr>
            <a:srgbClr val="FBAE40"/>
          </p15:clr>
        </p15:guide>
        <p15:guide id="3" orient="horz" pos="2904">
          <p15:clr>
            <a:srgbClr val="FBAE4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Quote 2">
    <p:bg>
      <p:bgRef idx="1001">
        <a:schemeClr val="bg1"/>
      </p:bgRef>
    </p:bg>
    <p:spTree>
      <p:nvGrpSpPr>
        <p:cNvPr id="1" name=""/>
        <p:cNvGrpSpPr/>
        <p:nvPr/>
      </p:nvGrpSpPr>
      <p:grpSpPr>
        <a:xfrm>
          <a:off x="0" y="0"/>
          <a:ext cx="0" cy="0"/>
          <a:chOff x="0" y="0"/>
          <a:chExt cx="0" cy="0"/>
        </a:xfrm>
      </p:grpSpPr>
      <p:sp>
        <p:nvSpPr>
          <p:cNvPr id="3" name="Rectangle: Rounded Corners 14">
            <a:extLst>
              <a:ext uri="{FF2B5EF4-FFF2-40B4-BE49-F238E27FC236}">
                <a16:creationId xmlns:a16="http://schemas.microsoft.com/office/drawing/2014/main" id="{CF52449C-A276-663A-D802-436C9D3F6FC8}"/>
              </a:ext>
            </a:extLst>
          </p:cNvPr>
          <p:cNvSpPr/>
          <p:nvPr userDrawn="1"/>
        </p:nvSpPr>
        <p:spPr>
          <a:xfrm>
            <a:off x="646656" y="856097"/>
            <a:ext cx="10898688" cy="4823076"/>
          </a:xfrm>
          <a:prstGeom prst="roundRect">
            <a:avLst>
              <a:gd name="adj" fmla="val 5872"/>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600" err="1"/>
          </a:p>
        </p:txBody>
      </p:sp>
      <p:sp>
        <p:nvSpPr>
          <p:cNvPr id="7" name="Freeform: Shape 2">
            <a:extLst>
              <a:ext uri="{FF2B5EF4-FFF2-40B4-BE49-F238E27FC236}">
                <a16:creationId xmlns:a16="http://schemas.microsoft.com/office/drawing/2014/main" id="{FCB01597-885F-FD69-6C6A-888EB789A2F2}"/>
              </a:ext>
            </a:extLst>
          </p:cNvPr>
          <p:cNvSpPr>
            <a:spLocks noChangeAspect="1"/>
          </p:cNvSpPr>
          <p:nvPr userDrawn="1"/>
        </p:nvSpPr>
        <p:spPr>
          <a:xfrm>
            <a:off x="442528" y="1576674"/>
            <a:ext cx="836949" cy="570806"/>
          </a:xfrm>
          <a:custGeom>
            <a:avLst/>
            <a:gdLst>
              <a:gd name="connsiteX0" fmla="*/ 357530 w 437083"/>
              <a:gd name="connsiteY0" fmla="*/ 0 h 298094"/>
              <a:gd name="connsiteX1" fmla="*/ 414223 w 437083"/>
              <a:gd name="connsiteY1" fmla="*/ 0 h 298094"/>
              <a:gd name="connsiteX2" fmla="*/ 437083 w 437083"/>
              <a:gd name="connsiteY2" fmla="*/ 19202 h 298094"/>
              <a:gd name="connsiteX3" fmla="*/ 436169 w 437083"/>
              <a:gd name="connsiteY3" fmla="*/ 30175 h 298094"/>
              <a:gd name="connsiteX4" fmla="*/ 433425 w 437083"/>
              <a:gd name="connsiteY4" fmla="*/ 52121 h 298094"/>
              <a:gd name="connsiteX5" fmla="*/ 403250 w 437083"/>
              <a:gd name="connsiteY5" fmla="*/ 266090 h 298094"/>
              <a:gd name="connsiteX6" fmla="*/ 392277 w 437083"/>
              <a:gd name="connsiteY6" fmla="*/ 290779 h 298094"/>
              <a:gd name="connsiteX7" fmla="*/ 367589 w 437083"/>
              <a:gd name="connsiteY7" fmla="*/ 298094 h 298094"/>
              <a:gd name="connsiteX8" fmla="*/ 327355 w 437083"/>
              <a:gd name="connsiteY8" fmla="*/ 298094 h 298094"/>
              <a:gd name="connsiteX9" fmla="*/ 235915 w 437083"/>
              <a:gd name="connsiteY9" fmla="*/ 236829 h 298094"/>
              <a:gd name="connsiteX10" fmla="*/ 258775 w 437083"/>
              <a:gd name="connsiteY10" fmla="*/ 160020 h 298094"/>
              <a:gd name="connsiteX11" fmla="*/ 318211 w 437083"/>
              <a:gd name="connsiteY11" fmla="*/ 28346 h 298094"/>
              <a:gd name="connsiteX12" fmla="*/ 333756 w 437083"/>
              <a:gd name="connsiteY12" fmla="*/ 6401 h 298094"/>
              <a:gd name="connsiteX13" fmla="*/ 357530 w 437083"/>
              <a:gd name="connsiteY13" fmla="*/ 0 h 298094"/>
              <a:gd name="connsiteX14" fmla="*/ 121615 w 437083"/>
              <a:gd name="connsiteY14" fmla="*/ 0 h 298094"/>
              <a:gd name="connsiteX15" fmla="*/ 178308 w 437083"/>
              <a:gd name="connsiteY15" fmla="*/ 0 h 298094"/>
              <a:gd name="connsiteX16" fmla="*/ 201168 w 437083"/>
              <a:gd name="connsiteY16" fmla="*/ 19202 h 298094"/>
              <a:gd name="connsiteX17" fmla="*/ 200253 w 437083"/>
              <a:gd name="connsiteY17" fmla="*/ 30175 h 298094"/>
              <a:gd name="connsiteX18" fmla="*/ 197510 w 437083"/>
              <a:gd name="connsiteY18" fmla="*/ 52121 h 298094"/>
              <a:gd name="connsiteX19" fmla="*/ 167335 w 437083"/>
              <a:gd name="connsiteY19" fmla="*/ 266090 h 298094"/>
              <a:gd name="connsiteX20" fmla="*/ 156362 w 437083"/>
              <a:gd name="connsiteY20" fmla="*/ 290779 h 298094"/>
              <a:gd name="connsiteX21" fmla="*/ 131673 w 437083"/>
              <a:gd name="connsiteY21" fmla="*/ 298094 h 298094"/>
              <a:gd name="connsiteX22" fmla="*/ 91440 w 437083"/>
              <a:gd name="connsiteY22" fmla="*/ 298094 h 298094"/>
              <a:gd name="connsiteX23" fmla="*/ 0 w 437083"/>
              <a:gd name="connsiteY23" fmla="*/ 236829 h 298094"/>
              <a:gd name="connsiteX24" fmla="*/ 22860 w 437083"/>
              <a:gd name="connsiteY24" fmla="*/ 160020 h 298094"/>
              <a:gd name="connsiteX25" fmla="*/ 82296 w 437083"/>
              <a:gd name="connsiteY25" fmla="*/ 28346 h 298094"/>
              <a:gd name="connsiteX26" fmla="*/ 97841 w 437083"/>
              <a:gd name="connsiteY26" fmla="*/ 6401 h 298094"/>
              <a:gd name="connsiteX27" fmla="*/ 121615 w 437083"/>
              <a:gd name="connsiteY27" fmla="*/ 0 h 298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37083" h="298094">
                <a:moveTo>
                  <a:pt x="357530" y="0"/>
                </a:moveTo>
                <a:lnTo>
                  <a:pt x="414223" y="0"/>
                </a:lnTo>
                <a:cubicBezTo>
                  <a:pt x="429463" y="0"/>
                  <a:pt x="437083" y="6401"/>
                  <a:pt x="437083" y="19202"/>
                </a:cubicBezTo>
                <a:cubicBezTo>
                  <a:pt x="437083" y="22250"/>
                  <a:pt x="436778" y="25908"/>
                  <a:pt x="436169" y="30175"/>
                </a:cubicBezTo>
                <a:cubicBezTo>
                  <a:pt x="435559" y="34442"/>
                  <a:pt x="434645" y="41757"/>
                  <a:pt x="433425" y="52121"/>
                </a:cubicBezTo>
                <a:lnTo>
                  <a:pt x="403250" y="266090"/>
                </a:lnTo>
                <a:cubicBezTo>
                  <a:pt x="401421" y="277673"/>
                  <a:pt x="397764" y="285902"/>
                  <a:pt x="392277" y="290779"/>
                </a:cubicBezTo>
                <a:cubicBezTo>
                  <a:pt x="386791" y="295656"/>
                  <a:pt x="378561" y="298094"/>
                  <a:pt x="367589" y="298094"/>
                </a:cubicBezTo>
                <a:lnTo>
                  <a:pt x="327355" y="298094"/>
                </a:lnTo>
                <a:cubicBezTo>
                  <a:pt x="266395" y="298094"/>
                  <a:pt x="235915" y="277673"/>
                  <a:pt x="235915" y="236829"/>
                </a:cubicBezTo>
                <a:cubicBezTo>
                  <a:pt x="235915" y="220370"/>
                  <a:pt x="243535" y="194767"/>
                  <a:pt x="258775" y="160020"/>
                </a:cubicBezTo>
                <a:lnTo>
                  <a:pt x="318211" y="28346"/>
                </a:lnTo>
                <a:cubicBezTo>
                  <a:pt x="322478" y="17983"/>
                  <a:pt x="327660" y="10668"/>
                  <a:pt x="333756" y="6401"/>
                </a:cubicBezTo>
                <a:cubicBezTo>
                  <a:pt x="339852" y="2133"/>
                  <a:pt x="347777" y="0"/>
                  <a:pt x="357530" y="0"/>
                </a:cubicBezTo>
                <a:close/>
                <a:moveTo>
                  <a:pt x="121615" y="0"/>
                </a:moveTo>
                <a:lnTo>
                  <a:pt x="178308" y="0"/>
                </a:lnTo>
                <a:cubicBezTo>
                  <a:pt x="193548" y="0"/>
                  <a:pt x="201168" y="6401"/>
                  <a:pt x="201168" y="19202"/>
                </a:cubicBezTo>
                <a:cubicBezTo>
                  <a:pt x="201168" y="22250"/>
                  <a:pt x="200863" y="25908"/>
                  <a:pt x="200253" y="30175"/>
                </a:cubicBezTo>
                <a:cubicBezTo>
                  <a:pt x="199644" y="34442"/>
                  <a:pt x="198729" y="41757"/>
                  <a:pt x="197510" y="52121"/>
                </a:cubicBezTo>
                <a:lnTo>
                  <a:pt x="167335" y="266090"/>
                </a:lnTo>
                <a:cubicBezTo>
                  <a:pt x="165506" y="277673"/>
                  <a:pt x="161849" y="285902"/>
                  <a:pt x="156362" y="290779"/>
                </a:cubicBezTo>
                <a:cubicBezTo>
                  <a:pt x="150876" y="295656"/>
                  <a:pt x="142646" y="298094"/>
                  <a:pt x="131673" y="298094"/>
                </a:cubicBezTo>
                <a:lnTo>
                  <a:pt x="91440" y="298094"/>
                </a:lnTo>
                <a:cubicBezTo>
                  <a:pt x="30480" y="298094"/>
                  <a:pt x="0" y="277673"/>
                  <a:pt x="0" y="236829"/>
                </a:cubicBezTo>
                <a:cubicBezTo>
                  <a:pt x="0" y="220370"/>
                  <a:pt x="7620" y="194767"/>
                  <a:pt x="22860" y="160020"/>
                </a:cubicBezTo>
                <a:lnTo>
                  <a:pt x="82296" y="28346"/>
                </a:lnTo>
                <a:cubicBezTo>
                  <a:pt x="86563" y="17983"/>
                  <a:pt x="91745" y="10668"/>
                  <a:pt x="97841" y="6401"/>
                </a:cubicBezTo>
                <a:cubicBezTo>
                  <a:pt x="103937" y="2133"/>
                  <a:pt x="111861" y="0"/>
                  <a:pt x="121615" y="0"/>
                </a:cubicBezTo>
                <a:close/>
              </a:path>
            </a:pathLst>
          </a:custGeom>
          <a:gradFill flip="none" rotWithShape="1">
            <a:gsLst>
              <a:gs pos="0">
                <a:schemeClr val="accent1"/>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8" name="Title 1">
            <a:extLst>
              <a:ext uri="{FF2B5EF4-FFF2-40B4-BE49-F238E27FC236}">
                <a16:creationId xmlns:a16="http://schemas.microsoft.com/office/drawing/2014/main" id="{5C85019C-F15E-4897-1C3D-82539E02857F}"/>
              </a:ext>
            </a:extLst>
          </p:cNvPr>
          <p:cNvSpPr>
            <a:spLocks noGrp="1"/>
          </p:cNvSpPr>
          <p:nvPr>
            <p:ph type="title" hasCustomPrompt="1"/>
          </p:nvPr>
        </p:nvSpPr>
        <p:spPr>
          <a:xfrm>
            <a:off x="1476374" y="1862077"/>
            <a:ext cx="9245909" cy="2567077"/>
          </a:xfrm>
          <a:prstGeom prst="rect">
            <a:avLst/>
          </a:prstGeom>
        </p:spPr>
        <p:txBody>
          <a:bodyPr/>
          <a:lstStyle>
            <a:lvl1pPr>
              <a:defRPr sz="4400" b="0" i="0">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stStyle>
          <a:p>
            <a:r>
              <a:rPr lang="en-US" dirty="0"/>
              <a:t>Enter quote here. Do not add additional quote marks on the text.</a:t>
            </a:r>
          </a:p>
        </p:txBody>
      </p:sp>
      <p:sp>
        <p:nvSpPr>
          <p:cNvPr id="5" name="Slide Number Placeholder 4">
            <a:extLst>
              <a:ext uri="{FF2B5EF4-FFF2-40B4-BE49-F238E27FC236}">
                <a16:creationId xmlns:a16="http://schemas.microsoft.com/office/drawing/2014/main" id="{254E8BE0-8022-F6FA-1FCB-F0FD306E1A25}"/>
              </a:ext>
            </a:extLst>
          </p:cNvPr>
          <p:cNvSpPr>
            <a:spLocks noGrp="1"/>
          </p:cNvSpPr>
          <p:nvPr>
            <p:ph type="sldNum" sz="quarter" idx="18"/>
          </p:nvPr>
        </p:nvSpPr>
        <p:spPr/>
        <p:txBody>
          <a:bodyPr/>
          <a:lstStyle/>
          <a:p>
            <a:fld id="{DC503246-BBCE-4F0A-BCDC-08FC4C52637D}" type="slidenum">
              <a:rPr lang="en-US" smtClean="0"/>
              <a:pPr/>
              <a:t>‹#›</a:t>
            </a:fld>
            <a:endParaRPr lang="en-US"/>
          </a:p>
        </p:txBody>
      </p:sp>
      <p:sp>
        <p:nvSpPr>
          <p:cNvPr id="6" name="Text Placeholder 8">
            <a:extLst>
              <a:ext uri="{FF2B5EF4-FFF2-40B4-BE49-F238E27FC236}">
                <a16:creationId xmlns:a16="http://schemas.microsoft.com/office/drawing/2014/main" id="{FE05B9B6-9DA4-2989-44CE-8A044B243571}"/>
              </a:ext>
            </a:extLst>
          </p:cNvPr>
          <p:cNvSpPr>
            <a:spLocks noGrp="1"/>
          </p:cNvSpPr>
          <p:nvPr>
            <p:ph type="body" sz="quarter" idx="14" hasCustomPrompt="1"/>
          </p:nvPr>
        </p:nvSpPr>
        <p:spPr>
          <a:xfrm>
            <a:off x="1474839" y="4504410"/>
            <a:ext cx="9247444" cy="369332"/>
          </a:xfrm>
        </p:spPr>
        <p:txBody>
          <a:bodyPr/>
          <a:lstStyle>
            <a:lvl1pPr marL="0" indent="0" algn="r">
              <a:buNone/>
              <a:defRPr sz="2000" b="1"/>
            </a:lvl1pPr>
          </a:lstStyle>
          <a:p>
            <a:pPr lvl="0"/>
            <a:r>
              <a:rPr lang="en-US" dirty="0"/>
              <a:t>Enter quoted person’s name</a:t>
            </a:r>
          </a:p>
        </p:txBody>
      </p:sp>
      <p:sp>
        <p:nvSpPr>
          <p:cNvPr id="11" name="Text Placeholder 10">
            <a:extLst>
              <a:ext uri="{FF2B5EF4-FFF2-40B4-BE49-F238E27FC236}">
                <a16:creationId xmlns:a16="http://schemas.microsoft.com/office/drawing/2014/main" id="{A54E7FC7-40F3-F6F9-0A02-1E14830982BC}"/>
              </a:ext>
            </a:extLst>
          </p:cNvPr>
          <p:cNvSpPr>
            <a:spLocks noGrp="1"/>
          </p:cNvSpPr>
          <p:nvPr>
            <p:ph type="body" sz="quarter" idx="15" hasCustomPrompt="1"/>
          </p:nvPr>
        </p:nvSpPr>
        <p:spPr>
          <a:xfrm>
            <a:off x="1474839" y="4939447"/>
            <a:ext cx="9247444" cy="341632"/>
          </a:xfrm>
        </p:spPr>
        <p:txBody>
          <a:bodyPr/>
          <a:lstStyle>
            <a:lvl1pPr marL="0" indent="0" algn="r">
              <a:buNone/>
              <a:defRPr sz="1800"/>
            </a:lvl1pPr>
          </a:lstStyle>
          <a:p>
            <a:pPr lvl="0"/>
            <a:r>
              <a:rPr lang="en-US"/>
              <a:t>Enter quoted person’s affiliation</a:t>
            </a:r>
          </a:p>
        </p:txBody>
      </p:sp>
    </p:spTree>
    <p:extLst>
      <p:ext uri="{BB962C8B-B14F-4D97-AF65-F5344CB8AC3E}">
        <p14:creationId xmlns:p14="http://schemas.microsoft.com/office/powerpoint/2010/main" val="42281406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DF57A7C1-7536-4D4B-BE66-71930AD49764}"/>
              </a:ext>
            </a:extLst>
          </p:cNvPr>
          <p:cNvSpPr>
            <a:spLocks noGrp="1"/>
          </p:cNvSpPr>
          <p:nvPr>
            <p:ph sz="quarter" idx="11" hasCustomPrompt="1"/>
          </p:nvPr>
        </p:nvSpPr>
        <p:spPr>
          <a:xfrm>
            <a:off x="419100" y="1714500"/>
            <a:ext cx="11430000" cy="2160374"/>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685800" indent="0">
              <a:lnSpc>
                <a:spcPct val="100000"/>
              </a:lnSpc>
              <a:buNone/>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2" name="Slide Number Placeholder 5">
            <a:extLst>
              <a:ext uri="{FF2B5EF4-FFF2-40B4-BE49-F238E27FC236}">
                <a16:creationId xmlns:a16="http://schemas.microsoft.com/office/drawing/2014/main" id="{0B362669-C09E-BE9D-C6A5-33114C0744E2}"/>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3" name="Text Placeholder 3">
            <a:extLst>
              <a:ext uri="{FF2B5EF4-FFF2-40B4-BE49-F238E27FC236}">
                <a16:creationId xmlns:a16="http://schemas.microsoft.com/office/drawing/2014/main" id="{45137D11-A91B-02C4-DC28-5589C5352120}"/>
              </a:ext>
            </a:extLst>
          </p:cNvPr>
          <p:cNvSpPr>
            <a:spLocks noGrp="1"/>
          </p:cNvSpPr>
          <p:nvPr>
            <p:ph type="body" sz="quarter" idx="10" hasCustomPrompt="1"/>
          </p:nvPr>
        </p:nvSpPr>
        <p:spPr>
          <a:xfrm>
            <a:off x="425038" y="1097280"/>
            <a:ext cx="11424062" cy="274320"/>
          </a:xfrm>
        </p:spPr>
        <p:txBody>
          <a:bodyPr/>
          <a:lstStyle>
            <a:lvl1pPr marL="0" indent="0">
              <a:lnSpc>
                <a:spcPct val="100000"/>
              </a:lnSpc>
              <a:spcAft>
                <a:spcPts val="1200"/>
              </a:spcAft>
              <a:buNone/>
              <a:defRPr sz="1200" b="1" cap="all" spc="300" baseline="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a:t>Enter subtitle</a:t>
            </a:r>
          </a:p>
        </p:txBody>
      </p:sp>
      <p:sp>
        <p:nvSpPr>
          <p:cNvPr id="6" name="Title 1">
            <a:extLst>
              <a:ext uri="{FF2B5EF4-FFF2-40B4-BE49-F238E27FC236}">
                <a16:creationId xmlns:a16="http://schemas.microsoft.com/office/drawing/2014/main" id="{875A3DC5-D1E8-697A-7DD5-DEAB426641E7}"/>
              </a:ext>
            </a:extLst>
          </p:cNvPr>
          <p:cNvSpPr>
            <a:spLocks noGrp="1"/>
          </p:cNvSpPr>
          <p:nvPr>
            <p:ph type="title" hasCustomPrompt="1"/>
          </p:nvPr>
        </p:nvSpPr>
        <p:spPr>
          <a:xfrm>
            <a:off x="425038" y="342900"/>
            <a:ext cx="11424062" cy="647176"/>
          </a:xfrm>
        </p:spPr>
        <p:txBody>
          <a:bodyPr/>
          <a:lstStyle>
            <a:lvl1pPr>
              <a:defRPr/>
            </a:lvl1pPr>
          </a:lstStyle>
          <a:p>
            <a:r>
              <a:rPr lang="en-US" dirty="0"/>
              <a:t>Title and subtitle layout</a:t>
            </a:r>
          </a:p>
        </p:txBody>
      </p:sp>
    </p:spTree>
    <p:extLst>
      <p:ext uri="{BB962C8B-B14F-4D97-AF65-F5344CB8AC3E}">
        <p14:creationId xmlns:p14="http://schemas.microsoft.com/office/powerpoint/2010/main" val="1751068675"/>
      </p:ext>
    </p:extLst>
  </p:cSld>
  <p:clrMapOvr>
    <a:masterClrMapping/>
  </p:clrMapOvr>
  <p:transition>
    <p:fade/>
  </p:transition>
  <p:extLst>
    <p:ext uri="{DCECCB84-F9BA-43D5-87BE-67443E8EF086}">
      <p15:sldGuideLst xmlns:p15="http://schemas.microsoft.com/office/powerpoint/2012/main">
        <p15:guide id="2" orient="horz" pos="624">
          <p15:clr>
            <a:srgbClr val="FBAE40"/>
          </p15:clr>
        </p15:guide>
        <p15:guide id="4" orient="horz" pos="1080">
          <p15:clr>
            <a:srgbClr val="FBAE4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Quote with photo">
    <p:bg>
      <p:bgPr>
        <a:solidFill>
          <a:schemeClr val="bg1"/>
        </a:soli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A6AD14EE-B412-D4BA-99A4-1C0E5FD3E4EA}"/>
              </a:ext>
            </a:extLst>
          </p:cNvPr>
          <p:cNvSpPr>
            <a:spLocks noChangeAspect="1"/>
          </p:cNvSpPr>
          <p:nvPr userDrawn="1"/>
        </p:nvSpPr>
        <p:spPr>
          <a:xfrm>
            <a:off x="306051" y="915094"/>
            <a:ext cx="836949" cy="570806"/>
          </a:xfrm>
          <a:custGeom>
            <a:avLst/>
            <a:gdLst>
              <a:gd name="connsiteX0" fmla="*/ 357530 w 437083"/>
              <a:gd name="connsiteY0" fmla="*/ 0 h 298094"/>
              <a:gd name="connsiteX1" fmla="*/ 414223 w 437083"/>
              <a:gd name="connsiteY1" fmla="*/ 0 h 298094"/>
              <a:gd name="connsiteX2" fmla="*/ 437083 w 437083"/>
              <a:gd name="connsiteY2" fmla="*/ 19202 h 298094"/>
              <a:gd name="connsiteX3" fmla="*/ 436169 w 437083"/>
              <a:gd name="connsiteY3" fmla="*/ 30175 h 298094"/>
              <a:gd name="connsiteX4" fmla="*/ 433425 w 437083"/>
              <a:gd name="connsiteY4" fmla="*/ 52121 h 298094"/>
              <a:gd name="connsiteX5" fmla="*/ 403250 w 437083"/>
              <a:gd name="connsiteY5" fmla="*/ 266090 h 298094"/>
              <a:gd name="connsiteX6" fmla="*/ 392277 w 437083"/>
              <a:gd name="connsiteY6" fmla="*/ 290779 h 298094"/>
              <a:gd name="connsiteX7" fmla="*/ 367589 w 437083"/>
              <a:gd name="connsiteY7" fmla="*/ 298094 h 298094"/>
              <a:gd name="connsiteX8" fmla="*/ 327355 w 437083"/>
              <a:gd name="connsiteY8" fmla="*/ 298094 h 298094"/>
              <a:gd name="connsiteX9" fmla="*/ 235915 w 437083"/>
              <a:gd name="connsiteY9" fmla="*/ 236829 h 298094"/>
              <a:gd name="connsiteX10" fmla="*/ 258775 w 437083"/>
              <a:gd name="connsiteY10" fmla="*/ 160020 h 298094"/>
              <a:gd name="connsiteX11" fmla="*/ 318211 w 437083"/>
              <a:gd name="connsiteY11" fmla="*/ 28346 h 298094"/>
              <a:gd name="connsiteX12" fmla="*/ 333756 w 437083"/>
              <a:gd name="connsiteY12" fmla="*/ 6401 h 298094"/>
              <a:gd name="connsiteX13" fmla="*/ 357530 w 437083"/>
              <a:gd name="connsiteY13" fmla="*/ 0 h 298094"/>
              <a:gd name="connsiteX14" fmla="*/ 121615 w 437083"/>
              <a:gd name="connsiteY14" fmla="*/ 0 h 298094"/>
              <a:gd name="connsiteX15" fmla="*/ 178308 w 437083"/>
              <a:gd name="connsiteY15" fmla="*/ 0 h 298094"/>
              <a:gd name="connsiteX16" fmla="*/ 201168 w 437083"/>
              <a:gd name="connsiteY16" fmla="*/ 19202 h 298094"/>
              <a:gd name="connsiteX17" fmla="*/ 200253 w 437083"/>
              <a:gd name="connsiteY17" fmla="*/ 30175 h 298094"/>
              <a:gd name="connsiteX18" fmla="*/ 197510 w 437083"/>
              <a:gd name="connsiteY18" fmla="*/ 52121 h 298094"/>
              <a:gd name="connsiteX19" fmla="*/ 167335 w 437083"/>
              <a:gd name="connsiteY19" fmla="*/ 266090 h 298094"/>
              <a:gd name="connsiteX20" fmla="*/ 156362 w 437083"/>
              <a:gd name="connsiteY20" fmla="*/ 290779 h 298094"/>
              <a:gd name="connsiteX21" fmla="*/ 131673 w 437083"/>
              <a:gd name="connsiteY21" fmla="*/ 298094 h 298094"/>
              <a:gd name="connsiteX22" fmla="*/ 91440 w 437083"/>
              <a:gd name="connsiteY22" fmla="*/ 298094 h 298094"/>
              <a:gd name="connsiteX23" fmla="*/ 0 w 437083"/>
              <a:gd name="connsiteY23" fmla="*/ 236829 h 298094"/>
              <a:gd name="connsiteX24" fmla="*/ 22860 w 437083"/>
              <a:gd name="connsiteY24" fmla="*/ 160020 h 298094"/>
              <a:gd name="connsiteX25" fmla="*/ 82296 w 437083"/>
              <a:gd name="connsiteY25" fmla="*/ 28346 h 298094"/>
              <a:gd name="connsiteX26" fmla="*/ 97841 w 437083"/>
              <a:gd name="connsiteY26" fmla="*/ 6401 h 298094"/>
              <a:gd name="connsiteX27" fmla="*/ 121615 w 437083"/>
              <a:gd name="connsiteY27" fmla="*/ 0 h 298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37083" h="298094">
                <a:moveTo>
                  <a:pt x="357530" y="0"/>
                </a:moveTo>
                <a:lnTo>
                  <a:pt x="414223" y="0"/>
                </a:lnTo>
                <a:cubicBezTo>
                  <a:pt x="429463" y="0"/>
                  <a:pt x="437083" y="6401"/>
                  <a:pt x="437083" y="19202"/>
                </a:cubicBezTo>
                <a:cubicBezTo>
                  <a:pt x="437083" y="22250"/>
                  <a:pt x="436778" y="25908"/>
                  <a:pt x="436169" y="30175"/>
                </a:cubicBezTo>
                <a:cubicBezTo>
                  <a:pt x="435559" y="34442"/>
                  <a:pt x="434645" y="41757"/>
                  <a:pt x="433425" y="52121"/>
                </a:cubicBezTo>
                <a:lnTo>
                  <a:pt x="403250" y="266090"/>
                </a:lnTo>
                <a:cubicBezTo>
                  <a:pt x="401421" y="277673"/>
                  <a:pt x="397764" y="285902"/>
                  <a:pt x="392277" y="290779"/>
                </a:cubicBezTo>
                <a:cubicBezTo>
                  <a:pt x="386791" y="295656"/>
                  <a:pt x="378561" y="298094"/>
                  <a:pt x="367589" y="298094"/>
                </a:cubicBezTo>
                <a:lnTo>
                  <a:pt x="327355" y="298094"/>
                </a:lnTo>
                <a:cubicBezTo>
                  <a:pt x="266395" y="298094"/>
                  <a:pt x="235915" y="277673"/>
                  <a:pt x="235915" y="236829"/>
                </a:cubicBezTo>
                <a:cubicBezTo>
                  <a:pt x="235915" y="220370"/>
                  <a:pt x="243535" y="194767"/>
                  <a:pt x="258775" y="160020"/>
                </a:cubicBezTo>
                <a:lnTo>
                  <a:pt x="318211" y="28346"/>
                </a:lnTo>
                <a:cubicBezTo>
                  <a:pt x="322478" y="17983"/>
                  <a:pt x="327660" y="10668"/>
                  <a:pt x="333756" y="6401"/>
                </a:cubicBezTo>
                <a:cubicBezTo>
                  <a:pt x="339852" y="2133"/>
                  <a:pt x="347777" y="0"/>
                  <a:pt x="357530" y="0"/>
                </a:cubicBezTo>
                <a:close/>
                <a:moveTo>
                  <a:pt x="121615" y="0"/>
                </a:moveTo>
                <a:lnTo>
                  <a:pt x="178308" y="0"/>
                </a:lnTo>
                <a:cubicBezTo>
                  <a:pt x="193548" y="0"/>
                  <a:pt x="201168" y="6401"/>
                  <a:pt x="201168" y="19202"/>
                </a:cubicBezTo>
                <a:cubicBezTo>
                  <a:pt x="201168" y="22250"/>
                  <a:pt x="200863" y="25908"/>
                  <a:pt x="200253" y="30175"/>
                </a:cubicBezTo>
                <a:cubicBezTo>
                  <a:pt x="199644" y="34442"/>
                  <a:pt x="198729" y="41757"/>
                  <a:pt x="197510" y="52121"/>
                </a:cubicBezTo>
                <a:lnTo>
                  <a:pt x="167335" y="266090"/>
                </a:lnTo>
                <a:cubicBezTo>
                  <a:pt x="165506" y="277673"/>
                  <a:pt x="161849" y="285902"/>
                  <a:pt x="156362" y="290779"/>
                </a:cubicBezTo>
                <a:cubicBezTo>
                  <a:pt x="150876" y="295656"/>
                  <a:pt x="142646" y="298094"/>
                  <a:pt x="131673" y="298094"/>
                </a:cubicBezTo>
                <a:lnTo>
                  <a:pt x="91440" y="298094"/>
                </a:lnTo>
                <a:cubicBezTo>
                  <a:pt x="30480" y="298094"/>
                  <a:pt x="0" y="277673"/>
                  <a:pt x="0" y="236829"/>
                </a:cubicBezTo>
                <a:cubicBezTo>
                  <a:pt x="0" y="220370"/>
                  <a:pt x="7620" y="194767"/>
                  <a:pt x="22860" y="160020"/>
                </a:cubicBezTo>
                <a:lnTo>
                  <a:pt x="82296" y="28346"/>
                </a:lnTo>
                <a:cubicBezTo>
                  <a:pt x="86563" y="17983"/>
                  <a:pt x="91745" y="10668"/>
                  <a:pt x="97841" y="6401"/>
                </a:cubicBezTo>
                <a:cubicBezTo>
                  <a:pt x="103937" y="2133"/>
                  <a:pt x="111861" y="0"/>
                  <a:pt x="121615" y="0"/>
                </a:cubicBezTo>
                <a:close/>
              </a:path>
            </a:pathLst>
          </a:custGeom>
          <a:gradFill flip="none" rotWithShape="1">
            <a:gsLst>
              <a:gs pos="0">
                <a:schemeClr val="accent1"/>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5" name="Slide Number Placeholder 4">
            <a:extLst>
              <a:ext uri="{FF2B5EF4-FFF2-40B4-BE49-F238E27FC236}">
                <a16:creationId xmlns:a16="http://schemas.microsoft.com/office/drawing/2014/main" id="{B0A87980-B302-9607-017B-75B69D6AD379}"/>
              </a:ext>
            </a:extLst>
          </p:cNvPr>
          <p:cNvSpPr>
            <a:spLocks noGrp="1"/>
          </p:cNvSpPr>
          <p:nvPr>
            <p:ph type="sldNum" sz="quarter" idx="19"/>
          </p:nvPr>
        </p:nvSpPr>
        <p:spPr/>
        <p:txBody>
          <a:bodyPr/>
          <a:lstStyle/>
          <a:p>
            <a:fld id="{DC503246-BBCE-4F0A-BCDC-08FC4C52637D}" type="slidenum">
              <a:rPr lang="en-US" smtClean="0"/>
              <a:pPr/>
              <a:t>‹#›</a:t>
            </a:fld>
            <a:endParaRPr lang="en-US"/>
          </a:p>
        </p:txBody>
      </p:sp>
      <p:sp>
        <p:nvSpPr>
          <p:cNvPr id="7" name="Picture Placeholder 5">
            <a:extLst>
              <a:ext uri="{FF2B5EF4-FFF2-40B4-BE49-F238E27FC236}">
                <a16:creationId xmlns:a16="http://schemas.microsoft.com/office/drawing/2014/main" id="{B392CC1F-2D5E-FAD6-DCF4-A5CE6433EDDB}"/>
              </a:ext>
            </a:extLst>
          </p:cNvPr>
          <p:cNvSpPr>
            <a:spLocks noGrp="1"/>
          </p:cNvSpPr>
          <p:nvPr>
            <p:ph type="pic" sz="quarter" idx="16" hasCustomPrompt="1"/>
          </p:nvPr>
        </p:nvSpPr>
        <p:spPr>
          <a:xfrm>
            <a:off x="4053840" y="0"/>
            <a:ext cx="8138160" cy="6858000"/>
          </a:xfrm>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2" name="Title 1">
            <a:extLst>
              <a:ext uri="{FF2B5EF4-FFF2-40B4-BE49-F238E27FC236}">
                <a16:creationId xmlns:a16="http://schemas.microsoft.com/office/drawing/2014/main" id="{1F3ABFD6-0A7E-4C17-A0CF-15563DCD4BE8}"/>
              </a:ext>
            </a:extLst>
          </p:cNvPr>
          <p:cNvSpPr>
            <a:spLocks noGrp="1"/>
          </p:cNvSpPr>
          <p:nvPr>
            <p:ph type="title" hasCustomPrompt="1"/>
          </p:nvPr>
        </p:nvSpPr>
        <p:spPr>
          <a:xfrm>
            <a:off x="1143000" y="1485900"/>
            <a:ext cx="4953000" cy="2567077"/>
          </a:xfrm>
        </p:spPr>
        <p:txBody>
          <a:bodyPr/>
          <a:lstStyle>
            <a:lvl1pPr>
              <a:defRPr sz="3600"/>
            </a:lvl1pPr>
          </a:lstStyle>
          <a:p>
            <a:r>
              <a:rPr lang="en-US" dirty="0"/>
              <a:t>Enter quote here. Do not add additional quote marks on the text.</a:t>
            </a:r>
          </a:p>
        </p:txBody>
      </p:sp>
      <p:sp>
        <p:nvSpPr>
          <p:cNvPr id="9" name="Text Placeholder 8">
            <a:extLst>
              <a:ext uri="{FF2B5EF4-FFF2-40B4-BE49-F238E27FC236}">
                <a16:creationId xmlns:a16="http://schemas.microsoft.com/office/drawing/2014/main" id="{0C139DB6-EAA5-478D-8B47-73B28F478C40}"/>
              </a:ext>
            </a:extLst>
          </p:cNvPr>
          <p:cNvSpPr>
            <a:spLocks noGrp="1"/>
          </p:cNvSpPr>
          <p:nvPr>
            <p:ph type="body" sz="quarter" idx="14" hasCustomPrompt="1"/>
          </p:nvPr>
        </p:nvSpPr>
        <p:spPr>
          <a:xfrm>
            <a:off x="1143000" y="5459518"/>
            <a:ext cx="4953959" cy="369332"/>
          </a:xfrm>
        </p:spPr>
        <p:txBody>
          <a:bodyPr/>
          <a:lstStyle>
            <a:lvl1pPr marL="0" indent="0">
              <a:buNone/>
              <a:defRPr sz="2000" b="1"/>
            </a:lvl1pPr>
          </a:lstStyle>
          <a:p>
            <a:pPr lvl="0"/>
            <a:r>
              <a:rPr lang="en-US"/>
              <a:t>Enter quoted person’s name</a:t>
            </a:r>
          </a:p>
        </p:txBody>
      </p:sp>
      <p:sp>
        <p:nvSpPr>
          <p:cNvPr id="11" name="Text Placeholder 10">
            <a:extLst>
              <a:ext uri="{FF2B5EF4-FFF2-40B4-BE49-F238E27FC236}">
                <a16:creationId xmlns:a16="http://schemas.microsoft.com/office/drawing/2014/main" id="{C4D58212-E366-46B6-A286-ED11216920C0}"/>
              </a:ext>
            </a:extLst>
          </p:cNvPr>
          <p:cNvSpPr>
            <a:spLocks noGrp="1"/>
          </p:cNvSpPr>
          <p:nvPr>
            <p:ph type="body" sz="quarter" idx="15" hasCustomPrompt="1"/>
          </p:nvPr>
        </p:nvSpPr>
        <p:spPr>
          <a:xfrm>
            <a:off x="1143000" y="5828850"/>
            <a:ext cx="4945182" cy="341632"/>
          </a:xfrm>
        </p:spPr>
        <p:txBody>
          <a:bodyPr/>
          <a:lstStyle>
            <a:lvl1pPr marL="0" indent="0">
              <a:buNone/>
              <a:defRPr sz="1800"/>
            </a:lvl1pPr>
          </a:lstStyle>
          <a:p>
            <a:pPr lvl="0"/>
            <a:r>
              <a:rPr lang="en-US"/>
              <a:t>Enter quoted person’s affiliation</a:t>
            </a:r>
          </a:p>
        </p:txBody>
      </p:sp>
    </p:spTree>
    <p:extLst>
      <p:ext uri="{BB962C8B-B14F-4D97-AF65-F5344CB8AC3E}">
        <p14:creationId xmlns:p14="http://schemas.microsoft.com/office/powerpoint/2010/main" val="2578876792"/>
      </p:ext>
    </p:extLst>
  </p:cSld>
  <p:clrMapOvr>
    <a:masterClrMapping/>
  </p:clrMapOvr>
  <p:transition>
    <p:fade/>
  </p:transition>
  <p:extLst>
    <p:ext uri="{DCECCB84-F9BA-43D5-87BE-67443E8EF086}">
      <p15:sldGuideLst xmlns:p15="http://schemas.microsoft.com/office/powerpoint/2012/main">
        <p15:guide id="1" pos="720">
          <p15:clr>
            <a:srgbClr val="FBAE40"/>
          </p15:clr>
        </p15:guide>
        <p15:guide id="2" pos="5880">
          <p15:clr>
            <a:srgbClr val="FBAE40"/>
          </p15:clr>
        </p15:guide>
        <p15:guide id="3" orient="horz" pos="2904">
          <p15:clr>
            <a:srgbClr val="FBAE4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Quote with portrai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BFD6-0A7E-4C17-A0CF-15563DCD4BE8}"/>
              </a:ext>
            </a:extLst>
          </p:cNvPr>
          <p:cNvSpPr>
            <a:spLocks noGrp="1"/>
          </p:cNvSpPr>
          <p:nvPr>
            <p:ph type="title" hasCustomPrompt="1"/>
          </p:nvPr>
        </p:nvSpPr>
        <p:spPr>
          <a:xfrm>
            <a:off x="1143000" y="1485900"/>
            <a:ext cx="4953000" cy="2567077"/>
          </a:xfrm>
          <a:prstGeom prst="rect">
            <a:avLst/>
          </a:prstGeom>
        </p:spPr>
        <p:txBody>
          <a:bodyPr/>
          <a:lstStyle>
            <a:lvl1pPr>
              <a:defRPr sz="3600"/>
            </a:lvl1pPr>
          </a:lstStyle>
          <a:p>
            <a:r>
              <a:rPr lang="en-US" dirty="0"/>
              <a:t>Enter quote here. Do not add additional quote marks on the text.</a:t>
            </a:r>
          </a:p>
        </p:txBody>
      </p:sp>
      <p:sp>
        <p:nvSpPr>
          <p:cNvPr id="9" name="Text Placeholder 8">
            <a:extLst>
              <a:ext uri="{FF2B5EF4-FFF2-40B4-BE49-F238E27FC236}">
                <a16:creationId xmlns:a16="http://schemas.microsoft.com/office/drawing/2014/main" id="{0C139DB6-EAA5-478D-8B47-73B28F478C40}"/>
              </a:ext>
            </a:extLst>
          </p:cNvPr>
          <p:cNvSpPr>
            <a:spLocks noGrp="1"/>
          </p:cNvSpPr>
          <p:nvPr>
            <p:ph type="body" sz="quarter" idx="14" hasCustomPrompt="1"/>
          </p:nvPr>
        </p:nvSpPr>
        <p:spPr>
          <a:xfrm>
            <a:off x="1143000" y="5459518"/>
            <a:ext cx="4953959" cy="369332"/>
          </a:xfrm>
          <a:prstGeom prst="rect">
            <a:avLst/>
          </a:prstGeom>
        </p:spPr>
        <p:txBody>
          <a:bodyPr/>
          <a:lstStyle>
            <a:lvl1pPr marL="0" indent="0">
              <a:buNone/>
              <a:defRPr sz="2000" b="1"/>
            </a:lvl1pPr>
          </a:lstStyle>
          <a:p>
            <a:pPr lvl="0"/>
            <a:r>
              <a:rPr lang="en-US"/>
              <a:t>Enter quoted person’s name</a:t>
            </a:r>
          </a:p>
        </p:txBody>
      </p:sp>
      <p:sp>
        <p:nvSpPr>
          <p:cNvPr id="11" name="Text Placeholder 10">
            <a:extLst>
              <a:ext uri="{FF2B5EF4-FFF2-40B4-BE49-F238E27FC236}">
                <a16:creationId xmlns:a16="http://schemas.microsoft.com/office/drawing/2014/main" id="{C4D58212-E366-46B6-A286-ED11216920C0}"/>
              </a:ext>
            </a:extLst>
          </p:cNvPr>
          <p:cNvSpPr>
            <a:spLocks noGrp="1"/>
          </p:cNvSpPr>
          <p:nvPr>
            <p:ph type="body" sz="quarter" idx="15" hasCustomPrompt="1"/>
          </p:nvPr>
        </p:nvSpPr>
        <p:spPr>
          <a:xfrm>
            <a:off x="1143000" y="5828850"/>
            <a:ext cx="4945182" cy="341632"/>
          </a:xfrm>
          <a:prstGeom prst="rect">
            <a:avLst/>
          </a:prstGeom>
        </p:spPr>
        <p:txBody>
          <a:bodyPr/>
          <a:lstStyle>
            <a:lvl1pPr marL="0" indent="0">
              <a:buNone/>
              <a:defRPr sz="1800"/>
            </a:lvl1pPr>
          </a:lstStyle>
          <a:p>
            <a:pPr lvl="0"/>
            <a:r>
              <a:rPr lang="en-US"/>
              <a:t>Enter quoted person’s affiliation</a:t>
            </a:r>
          </a:p>
        </p:txBody>
      </p:sp>
      <p:sp>
        <p:nvSpPr>
          <p:cNvPr id="16" name="Freeform: Shape 15">
            <a:extLst>
              <a:ext uri="{FF2B5EF4-FFF2-40B4-BE49-F238E27FC236}">
                <a16:creationId xmlns:a16="http://schemas.microsoft.com/office/drawing/2014/main" id="{A6AD14EE-B412-D4BA-99A4-1C0E5FD3E4EA}"/>
              </a:ext>
            </a:extLst>
          </p:cNvPr>
          <p:cNvSpPr>
            <a:spLocks noChangeAspect="1"/>
          </p:cNvSpPr>
          <p:nvPr userDrawn="1"/>
        </p:nvSpPr>
        <p:spPr>
          <a:xfrm>
            <a:off x="306051" y="915094"/>
            <a:ext cx="836949" cy="570806"/>
          </a:xfrm>
          <a:custGeom>
            <a:avLst/>
            <a:gdLst>
              <a:gd name="connsiteX0" fmla="*/ 357530 w 437083"/>
              <a:gd name="connsiteY0" fmla="*/ 0 h 298094"/>
              <a:gd name="connsiteX1" fmla="*/ 414223 w 437083"/>
              <a:gd name="connsiteY1" fmla="*/ 0 h 298094"/>
              <a:gd name="connsiteX2" fmla="*/ 437083 w 437083"/>
              <a:gd name="connsiteY2" fmla="*/ 19202 h 298094"/>
              <a:gd name="connsiteX3" fmla="*/ 436169 w 437083"/>
              <a:gd name="connsiteY3" fmla="*/ 30175 h 298094"/>
              <a:gd name="connsiteX4" fmla="*/ 433425 w 437083"/>
              <a:gd name="connsiteY4" fmla="*/ 52121 h 298094"/>
              <a:gd name="connsiteX5" fmla="*/ 403250 w 437083"/>
              <a:gd name="connsiteY5" fmla="*/ 266090 h 298094"/>
              <a:gd name="connsiteX6" fmla="*/ 392277 w 437083"/>
              <a:gd name="connsiteY6" fmla="*/ 290779 h 298094"/>
              <a:gd name="connsiteX7" fmla="*/ 367589 w 437083"/>
              <a:gd name="connsiteY7" fmla="*/ 298094 h 298094"/>
              <a:gd name="connsiteX8" fmla="*/ 327355 w 437083"/>
              <a:gd name="connsiteY8" fmla="*/ 298094 h 298094"/>
              <a:gd name="connsiteX9" fmla="*/ 235915 w 437083"/>
              <a:gd name="connsiteY9" fmla="*/ 236829 h 298094"/>
              <a:gd name="connsiteX10" fmla="*/ 258775 w 437083"/>
              <a:gd name="connsiteY10" fmla="*/ 160020 h 298094"/>
              <a:gd name="connsiteX11" fmla="*/ 318211 w 437083"/>
              <a:gd name="connsiteY11" fmla="*/ 28346 h 298094"/>
              <a:gd name="connsiteX12" fmla="*/ 333756 w 437083"/>
              <a:gd name="connsiteY12" fmla="*/ 6401 h 298094"/>
              <a:gd name="connsiteX13" fmla="*/ 357530 w 437083"/>
              <a:gd name="connsiteY13" fmla="*/ 0 h 298094"/>
              <a:gd name="connsiteX14" fmla="*/ 121615 w 437083"/>
              <a:gd name="connsiteY14" fmla="*/ 0 h 298094"/>
              <a:gd name="connsiteX15" fmla="*/ 178308 w 437083"/>
              <a:gd name="connsiteY15" fmla="*/ 0 h 298094"/>
              <a:gd name="connsiteX16" fmla="*/ 201168 w 437083"/>
              <a:gd name="connsiteY16" fmla="*/ 19202 h 298094"/>
              <a:gd name="connsiteX17" fmla="*/ 200253 w 437083"/>
              <a:gd name="connsiteY17" fmla="*/ 30175 h 298094"/>
              <a:gd name="connsiteX18" fmla="*/ 197510 w 437083"/>
              <a:gd name="connsiteY18" fmla="*/ 52121 h 298094"/>
              <a:gd name="connsiteX19" fmla="*/ 167335 w 437083"/>
              <a:gd name="connsiteY19" fmla="*/ 266090 h 298094"/>
              <a:gd name="connsiteX20" fmla="*/ 156362 w 437083"/>
              <a:gd name="connsiteY20" fmla="*/ 290779 h 298094"/>
              <a:gd name="connsiteX21" fmla="*/ 131673 w 437083"/>
              <a:gd name="connsiteY21" fmla="*/ 298094 h 298094"/>
              <a:gd name="connsiteX22" fmla="*/ 91440 w 437083"/>
              <a:gd name="connsiteY22" fmla="*/ 298094 h 298094"/>
              <a:gd name="connsiteX23" fmla="*/ 0 w 437083"/>
              <a:gd name="connsiteY23" fmla="*/ 236829 h 298094"/>
              <a:gd name="connsiteX24" fmla="*/ 22860 w 437083"/>
              <a:gd name="connsiteY24" fmla="*/ 160020 h 298094"/>
              <a:gd name="connsiteX25" fmla="*/ 82296 w 437083"/>
              <a:gd name="connsiteY25" fmla="*/ 28346 h 298094"/>
              <a:gd name="connsiteX26" fmla="*/ 97841 w 437083"/>
              <a:gd name="connsiteY26" fmla="*/ 6401 h 298094"/>
              <a:gd name="connsiteX27" fmla="*/ 121615 w 437083"/>
              <a:gd name="connsiteY27" fmla="*/ 0 h 298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37083" h="298094">
                <a:moveTo>
                  <a:pt x="357530" y="0"/>
                </a:moveTo>
                <a:lnTo>
                  <a:pt x="414223" y="0"/>
                </a:lnTo>
                <a:cubicBezTo>
                  <a:pt x="429463" y="0"/>
                  <a:pt x="437083" y="6401"/>
                  <a:pt x="437083" y="19202"/>
                </a:cubicBezTo>
                <a:cubicBezTo>
                  <a:pt x="437083" y="22250"/>
                  <a:pt x="436778" y="25908"/>
                  <a:pt x="436169" y="30175"/>
                </a:cubicBezTo>
                <a:cubicBezTo>
                  <a:pt x="435559" y="34442"/>
                  <a:pt x="434645" y="41757"/>
                  <a:pt x="433425" y="52121"/>
                </a:cubicBezTo>
                <a:lnTo>
                  <a:pt x="403250" y="266090"/>
                </a:lnTo>
                <a:cubicBezTo>
                  <a:pt x="401421" y="277673"/>
                  <a:pt x="397764" y="285902"/>
                  <a:pt x="392277" y="290779"/>
                </a:cubicBezTo>
                <a:cubicBezTo>
                  <a:pt x="386791" y="295656"/>
                  <a:pt x="378561" y="298094"/>
                  <a:pt x="367589" y="298094"/>
                </a:cubicBezTo>
                <a:lnTo>
                  <a:pt x="327355" y="298094"/>
                </a:lnTo>
                <a:cubicBezTo>
                  <a:pt x="266395" y="298094"/>
                  <a:pt x="235915" y="277673"/>
                  <a:pt x="235915" y="236829"/>
                </a:cubicBezTo>
                <a:cubicBezTo>
                  <a:pt x="235915" y="220370"/>
                  <a:pt x="243535" y="194767"/>
                  <a:pt x="258775" y="160020"/>
                </a:cubicBezTo>
                <a:lnTo>
                  <a:pt x="318211" y="28346"/>
                </a:lnTo>
                <a:cubicBezTo>
                  <a:pt x="322478" y="17983"/>
                  <a:pt x="327660" y="10668"/>
                  <a:pt x="333756" y="6401"/>
                </a:cubicBezTo>
                <a:cubicBezTo>
                  <a:pt x="339852" y="2133"/>
                  <a:pt x="347777" y="0"/>
                  <a:pt x="357530" y="0"/>
                </a:cubicBezTo>
                <a:close/>
                <a:moveTo>
                  <a:pt x="121615" y="0"/>
                </a:moveTo>
                <a:lnTo>
                  <a:pt x="178308" y="0"/>
                </a:lnTo>
                <a:cubicBezTo>
                  <a:pt x="193548" y="0"/>
                  <a:pt x="201168" y="6401"/>
                  <a:pt x="201168" y="19202"/>
                </a:cubicBezTo>
                <a:cubicBezTo>
                  <a:pt x="201168" y="22250"/>
                  <a:pt x="200863" y="25908"/>
                  <a:pt x="200253" y="30175"/>
                </a:cubicBezTo>
                <a:cubicBezTo>
                  <a:pt x="199644" y="34442"/>
                  <a:pt x="198729" y="41757"/>
                  <a:pt x="197510" y="52121"/>
                </a:cubicBezTo>
                <a:lnTo>
                  <a:pt x="167335" y="266090"/>
                </a:lnTo>
                <a:cubicBezTo>
                  <a:pt x="165506" y="277673"/>
                  <a:pt x="161849" y="285902"/>
                  <a:pt x="156362" y="290779"/>
                </a:cubicBezTo>
                <a:cubicBezTo>
                  <a:pt x="150876" y="295656"/>
                  <a:pt x="142646" y="298094"/>
                  <a:pt x="131673" y="298094"/>
                </a:cubicBezTo>
                <a:lnTo>
                  <a:pt x="91440" y="298094"/>
                </a:lnTo>
                <a:cubicBezTo>
                  <a:pt x="30480" y="298094"/>
                  <a:pt x="0" y="277673"/>
                  <a:pt x="0" y="236829"/>
                </a:cubicBezTo>
                <a:cubicBezTo>
                  <a:pt x="0" y="220370"/>
                  <a:pt x="7620" y="194767"/>
                  <a:pt x="22860" y="160020"/>
                </a:cubicBezTo>
                <a:lnTo>
                  <a:pt x="82296" y="28346"/>
                </a:lnTo>
                <a:cubicBezTo>
                  <a:pt x="86563" y="17983"/>
                  <a:pt x="91745" y="10668"/>
                  <a:pt x="97841" y="6401"/>
                </a:cubicBezTo>
                <a:cubicBezTo>
                  <a:pt x="103937" y="2133"/>
                  <a:pt x="111861" y="0"/>
                  <a:pt x="121615" y="0"/>
                </a:cubicBezTo>
                <a:close/>
              </a:path>
            </a:pathLst>
          </a:custGeom>
          <a:gradFill flip="none" rotWithShape="1">
            <a:gsLst>
              <a:gs pos="0">
                <a:schemeClr val="accent1"/>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3" name="Rectangle 2">
            <a:extLst>
              <a:ext uri="{FF2B5EF4-FFF2-40B4-BE49-F238E27FC236}">
                <a16:creationId xmlns:a16="http://schemas.microsoft.com/office/drawing/2014/main" id="{DF310A63-64FE-E9AE-7EFE-0450BA72CEBC}"/>
              </a:ext>
            </a:extLst>
          </p:cNvPr>
          <p:cNvSpPr/>
          <p:nvPr userDrawn="1"/>
        </p:nvSpPr>
        <p:spPr>
          <a:xfrm>
            <a:off x="0" y="0"/>
            <a:ext cx="80304" cy="6858000"/>
          </a:xfrm>
          <a:prstGeom prst="rect">
            <a:avLst/>
          </a:prstGeom>
          <a:gradFill flip="none" rotWithShape="1">
            <a:gsLst>
              <a:gs pos="0">
                <a:schemeClr val="accent6"/>
              </a:gs>
              <a:gs pos="40000">
                <a:schemeClr val="accent1"/>
              </a:gs>
              <a:gs pos="100000">
                <a:schemeClr val="accent3"/>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7" name="Slide Number Placeholder 6">
            <a:extLst>
              <a:ext uri="{FF2B5EF4-FFF2-40B4-BE49-F238E27FC236}">
                <a16:creationId xmlns:a16="http://schemas.microsoft.com/office/drawing/2014/main" id="{361AB379-6BCD-5D2B-DD26-96F5436A9380}"/>
              </a:ext>
            </a:extLst>
          </p:cNvPr>
          <p:cNvSpPr>
            <a:spLocks noGrp="1"/>
          </p:cNvSpPr>
          <p:nvPr>
            <p:ph type="sldNum" sz="quarter" idx="19"/>
          </p:nvPr>
        </p:nvSpPr>
        <p:spPr/>
        <p:txBody>
          <a:bodyPr/>
          <a:lstStyle/>
          <a:p>
            <a:fld id="{DC503246-BBCE-4F0A-BCDC-08FC4C52637D}" type="slidenum">
              <a:rPr lang="en-US" smtClean="0"/>
              <a:pPr/>
              <a:t>‹#›</a:t>
            </a:fld>
            <a:endParaRPr lang="en-US"/>
          </a:p>
        </p:txBody>
      </p:sp>
      <p:sp>
        <p:nvSpPr>
          <p:cNvPr id="8" name="Picture Placeholder 5">
            <a:extLst>
              <a:ext uri="{FF2B5EF4-FFF2-40B4-BE49-F238E27FC236}">
                <a16:creationId xmlns:a16="http://schemas.microsoft.com/office/drawing/2014/main" id="{61F8984E-9F5B-A656-83FE-21F4A764609D}"/>
              </a:ext>
            </a:extLst>
          </p:cNvPr>
          <p:cNvSpPr>
            <a:spLocks noGrp="1"/>
          </p:cNvSpPr>
          <p:nvPr>
            <p:ph type="pic" sz="quarter" idx="16" hasCustomPrompt="1"/>
          </p:nvPr>
        </p:nvSpPr>
        <p:spPr>
          <a:xfrm>
            <a:off x="7391400" y="1485899"/>
            <a:ext cx="3886200" cy="3980836"/>
          </a:xfrm>
          <a:prstGeom prst="roundRect">
            <a:avLst>
              <a:gd name="adj" fmla="val 2693"/>
            </a:avLst>
          </a:prstGeom>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351478636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pos="720">
          <p15:clr>
            <a:srgbClr val="FBAE40"/>
          </p15:clr>
        </p15:guide>
        <p15:guide id="2" pos="5880">
          <p15:clr>
            <a:srgbClr val="FBAE40"/>
          </p15:clr>
        </p15:guide>
        <p15:guide id="3" orient="horz" pos="2904">
          <p15:clr>
            <a:srgbClr val="FBAE4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Section Header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D0138-670A-478D-BCC5-48A85ECF1D46}"/>
              </a:ext>
            </a:extLst>
          </p:cNvPr>
          <p:cNvSpPr>
            <a:spLocks noGrp="1"/>
          </p:cNvSpPr>
          <p:nvPr>
            <p:ph type="title" hasCustomPrompt="1"/>
          </p:nvPr>
        </p:nvSpPr>
        <p:spPr>
          <a:xfrm>
            <a:off x="419100" y="2707821"/>
            <a:ext cx="8077200" cy="1442355"/>
          </a:xfrm>
          <a:prstGeom prst="rect">
            <a:avLst/>
          </a:prstGeom>
        </p:spPr>
        <p:txBody>
          <a:bodyPr anchor="ctr"/>
          <a:lstStyle>
            <a:lvl1pPr>
              <a:defRPr sz="4400"/>
            </a:lvl1pPr>
          </a:lstStyle>
          <a:p>
            <a:r>
              <a:rPr lang="en-US"/>
              <a:t>Section divider – </a:t>
            </a:r>
            <a:br>
              <a:rPr lang="en-US"/>
            </a:br>
            <a:r>
              <a:rPr lang="en-US"/>
              <a:t>Enter section name here</a:t>
            </a:r>
          </a:p>
        </p:txBody>
      </p:sp>
      <p:sp>
        <p:nvSpPr>
          <p:cNvPr id="5" name="Slide Number Placeholder 4">
            <a:extLst>
              <a:ext uri="{FF2B5EF4-FFF2-40B4-BE49-F238E27FC236}">
                <a16:creationId xmlns:a16="http://schemas.microsoft.com/office/drawing/2014/main" id="{A550AEFC-66AC-3609-C732-66426D9651D5}"/>
              </a:ext>
            </a:extLst>
          </p:cNvPr>
          <p:cNvSpPr>
            <a:spLocks noGrp="1"/>
          </p:cNvSpPr>
          <p:nvPr>
            <p:ph type="sldNum" sz="quarter" idx="12"/>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3012795998"/>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_Section Header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D0138-670A-478D-BCC5-48A85ECF1D46}"/>
              </a:ext>
            </a:extLst>
          </p:cNvPr>
          <p:cNvSpPr>
            <a:spLocks noGrp="1"/>
          </p:cNvSpPr>
          <p:nvPr>
            <p:ph type="title" hasCustomPrompt="1"/>
          </p:nvPr>
        </p:nvSpPr>
        <p:spPr>
          <a:xfrm>
            <a:off x="419100" y="2707821"/>
            <a:ext cx="8077200" cy="1442355"/>
          </a:xfrm>
          <a:prstGeom prst="rect">
            <a:avLst/>
          </a:prstGeom>
        </p:spPr>
        <p:txBody>
          <a:bodyPr anchor="ctr"/>
          <a:lstStyle>
            <a:lvl1pPr>
              <a:defRPr sz="4400"/>
            </a:lvl1pPr>
          </a:lstStyle>
          <a:p>
            <a:r>
              <a:rPr lang="en-US"/>
              <a:t>Section divider – </a:t>
            </a:r>
            <a:br>
              <a:rPr lang="en-US"/>
            </a:br>
            <a:r>
              <a:rPr lang="en-US"/>
              <a:t>Enter section name here</a:t>
            </a:r>
          </a:p>
        </p:txBody>
      </p:sp>
      <p:sp>
        <p:nvSpPr>
          <p:cNvPr id="5" name="Slide Number Placeholder 4">
            <a:extLst>
              <a:ext uri="{FF2B5EF4-FFF2-40B4-BE49-F238E27FC236}">
                <a16:creationId xmlns:a16="http://schemas.microsoft.com/office/drawing/2014/main" id="{A550AEFC-66AC-3609-C732-66426D9651D5}"/>
              </a:ext>
            </a:extLst>
          </p:cNvPr>
          <p:cNvSpPr>
            <a:spLocks noGrp="1"/>
          </p:cNvSpPr>
          <p:nvPr>
            <p:ph type="sldNum" sz="quarter" idx="12"/>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2591963320"/>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ection w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DF796E24-5997-E186-1278-85841BD80340}"/>
              </a:ext>
            </a:extLst>
          </p:cNvPr>
          <p:cNvSpPr>
            <a:spLocks noGrp="1"/>
          </p:cNvSpPr>
          <p:nvPr>
            <p:ph type="title"/>
          </p:nvPr>
        </p:nvSpPr>
        <p:spPr>
          <a:xfrm>
            <a:off x="419100" y="2319619"/>
            <a:ext cx="5943600" cy="3046132"/>
          </a:xfrm>
        </p:spPr>
        <p:txBody>
          <a:bodyPr anchor="b"/>
          <a:lstStyle>
            <a:lvl1pPr>
              <a:defRPr sz="4400">
                <a:solidFill>
                  <a:schemeClr val="tx1"/>
                </a:solidFill>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164BDF38-9AA7-CBB9-2814-A6AA8E7AD758}"/>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11" name="Picture Placeholder 5">
            <a:extLst>
              <a:ext uri="{FF2B5EF4-FFF2-40B4-BE49-F238E27FC236}">
                <a16:creationId xmlns:a16="http://schemas.microsoft.com/office/drawing/2014/main" id="{783A5516-1B0D-0050-4758-1DD1D7C68A8A}"/>
              </a:ext>
            </a:extLst>
          </p:cNvPr>
          <p:cNvSpPr>
            <a:spLocks noGrp="1"/>
          </p:cNvSpPr>
          <p:nvPr>
            <p:ph type="pic" sz="quarter" idx="16" hasCustomPrompt="1"/>
          </p:nvPr>
        </p:nvSpPr>
        <p:spPr>
          <a:xfrm>
            <a:off x="7391400" y="342900"/>
            <a:ext cx="4457700" cy="5867399"/>
          </a:xfrm>
          <a:prstGeom prst="roundRect">
            <a:avLst>
              <a:gd name="adj" fmla="val 2693"/>
            </a:avLst>
          </a:prstGeom>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2609697984"/>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71881157-0DF8-49E6-B684-3E8FD245EE8E}"/>
              </a:ext>
            </a:extLst>
          </p:cNvPr>
          <p:cNvSpPr>
            <a:spLocks noGrp="1"/>
          </p:cNvSpPr>
          <p:nvPr>
            <p:ph type="body" sz="quarter" idx="10" hasCustomPrompt="1"/>
          </p:nvPr>
        </p:nvSpPr>
        <p:spPr>
          <a:xfrm>
            <a:off x="431800" y="3453368"/>
            <a:ext cx="3429000" cy="369332"/>
          </a:xfrm>
          <a:prstGeom prst="rect">
            <a:avLst/>
          </a:prstGeom>
        </p:spPr>
        <p:txBody>
          <a:bodyPr anchor="b"/>
          <a:lstStyle>
            <a:lvl1pPr marL="0" indent="0">
              <a:buNone/>
              <a:defRPr sz="2000" b="1"/>
            </a:lvl1pPr>
          </a:lstStyle>
          <a:p>
            <a:pPr lvl="0"/>
            <a:r>
              <a:rPr lang="en-US"/>
              <a:t>Speaker name</a:t>
            </a:r>
          </a:p>
        </p:txBody>
      </p:sp>
      <p:sp>
        <p:nvSpPr>
          <p:cNvPr id="13" name="Text Placeholder 12">
            <a:extLst>
              <a:ext uri="{FF2B5EF4-FFF2-40B4-BE49-F238E27FC236}">
                <a16:creationId xmlns:a16="http://schemas.microsoft.com/office/drawing/2014/main" id="{EA2927B3-63A9-43F6-91E9-B153F0DF34DC}"/>
              </a:ext>
            </a:extLst>
          </p:cNvPr>
          <p:cNvSpPr>
            <a:spLocks noGrp="1"/>
          </p:cNvSpPr>
          <p:nvPr>
            <p:ph type="body" sz="quarter" idx="11" hasCustomPrompt="1"/>
          </p:nvPr>
        </p:nvSpPr>
        <p:spPr>
          <a:xfrm>
            <a:off x="431800" y="3835400"/>
            <a:ext cx="3429000" cy="1128486"/>
          </a:xfrm>
          <a:prstGeom prst="rect">
            <a:avLst/>
          </a:prstGeom>
        </p:spPr>
        <p:txBody>
          <a:bodyPr>
            <a:noAutofit/>
          </a:bodyPr>
          <a:lstStyle>
            <a:lvl1pPr marL="0" indent="0">
              <a:lnSpc>
                <a:spcPct val="100000"/>
              </a:lnSpc>
              <a:spcAft>
                <a:spcPts val="600"/>
              </a:spcAft>
              <a:buNone/>
              <a:defRPr sz="1800"/>
            </a:lvl1pPr>
          </a:lstStyle>
          <a:p>
            <a:pPr lvl="0"/>
            <a:r>
              <a:rPr lang="en-US"/>
              <a:t>Speaker contact info (such as email or socials)</a:t>
            </a:r>
          </a:p>
        </p:txBody>
      </p:sp>
      <p:sp>
        <p:nvSpPr>
          <p:cNvPr id="14" name="Text Placeholder 10">
            <a:extLst>
              <a:ext uri="{FF2B5EF4-FFF2-40B4-BE49-F238E27FC236}">
                <a16:creationId xmlns:a16="http://schemas.microsoft.com/office/drawing/2014/main" id="{25647617-D370-4344-8A52-A50356181DAE}"/>
              </a:ext>
            </a:extLst>
          </p:cNvPr>
          <p:cNvSpPr>
            <a:spLocks noGrp="1"/>
          </p:cNvSpPr>
          <p:nvPr>
            <p:ph type="body" sz="quarter" idx="12" hasCustomPrompt="1"/>
          </p:nvPr>
        </p:nvSpPr>
        <p:spPr>
          <a:xfrm>
            <a:off x="4075949" y="3453368"/>
            <a:ext cx="3429000" cy="369332"/>
          </a:xfrm>
          <a:prstGeom prst="rect">
            <a:avLst/>
          </a:prstGeom>
        </p:spPr>
        <p:txBody>
          <a:bodyPr anchor="b"/>
          <a:lstStyle>
            <a:lvl1pPr marL="0" indent="0">
              <a:buNone/>
              <a:defRPr sz="2000" b="1"/>
            </a:lvl1pPr>
          </a:lstStyle>
          <a:p>
            <a:pPr lvl="0"/>
            <a:r>
              <a:rPr lang="en-US"/>
              <a:t>Speaker name</a:t>
            </a:r>
          </a:p>
        </p:txBody>
      </p:sp>
      <p:sp>
        <p:nvSpPr>
          <p:cNvPr id="15" name="Text Placeholder 10">
            <a:extLst>
              <a:ext uri="{FF2B5EF4-FFF2-40B4-BE49-F238E27FC236}">
                <a16:creationId xmlns:a16="http://schemas.microsoft.com/office/drawing/2014/main" id="{901E06BA-A855-4482-AB73-94B5EFBA8420}"/>
              </a:ext>
            </a:extLst>
          </p:cNvPr>
          <p:cNvSpPr>
            <a:spLocks noGrp="1"/>
          </p:cNvSpPr>
          <p:nvPr>
            <p:ph type="body" sz="quarter" idx="13" hasCustomPrompt="1"/>
          </p:nvPr>
        </p:nvSpPr>
        <p:spPr>
          <a:xfrm>
            <a:off x="7720100" y="3453368"/>
            <a:ext cx="3429000" cy="369332"/>
          </a:xfrm>
          <a:prstGeom prst="rect">
            <a:avLst/>
          </a:prstGeom>
        </p:spPr>
        <p:txBody>
          <a:bodyPr anchor="b"/>
          <a:lstStyle>
            <a:lvl1pPr marL="0" indent="0">
              <a:buNone/>
              <a:defRPr sz="2000" b="1"/>
            </a:lvl1pPr>
          </a:lstStyle>
          <a:p>
            <a:pPr lvl="0"/>
            <a:r>
              <a:rPr lang="en-US"/>
              <a:t>Speaker name</a:t>
            </a:r>
          </a:p>
        </p:txBody>
      </p:sp>
      <p:sp>
        <p:nvSpPr>
          <p:cNvPr id="16" name="Text Placeholder 12">
            <a:extLst>
              <a:ext uri="{FF2B5EF4-FFF2-40B4-BE49-F238E27FC236}">
                <a16:creationId xmlns:a16="http://schemas.microsoft.com/office/drawing/2014/main" id="{167C7A81-0FAF-4B91-8CE3-3CB926ABA277}"/>
              </a:ext>
            </a:extLst>
          </p:cNvPr>
          <p:cNvSpPr>
            <a:spLocks noGrp="1"/>
          </p:cNvSpPr>
          <p:nvPr>
            <p:ph type="body" sz="quarter" idx="14" hasCustomPrompt="1"/>
          </p:nvPr>
        </p:nvSpPr>
        <p:spPr>
          <a:xfrm>
            <a:off x="4075949" y="3835400"/>
            <a:ext cx="3429000" cy="1128486"/>
          </a:xfrm>
          <a:prstGeom prst="rect">
            <a:avLst/>
          </a:prstGeom>
        </p:spPr>
        <p:txBody>
          <a:bodyPr>
            <a:noAutofit/>
          </a:bodyPr>
          <a:lstStyle>
            <a:lvl1pPr marL="0" indent="0">
              <a:lnSpc>
                <a:spcPct val="100000"/>
              </a:lnSpc>
              <a:spcAft>
                <a:spcPts val="600"/>
              </a:spcAft>
              <a:buNone/>
              <a:defRPr sz="1800"/>
            </a:lvl1pPr>
          </a:lstStyle>
          <a:p>
            <a:pPr lvl="0"/>
            <a:r>
              <a:rPr lang="en-US"/>
              <a:t>Speaker contact info (such as email or socials)</a:t>
            </a:r>
          </a:p>
        </p:txBody>
      </p:sp>
      <p:sp>
        <p:nvSpPr>
          <p:cNvPr id="17" name="Text Placeholder 12">
            <a:extLst>
              <a:ext uri="{FF2B5EF4-FFF2-40B4-BE49-F238E27FC236}">
                <a16:creationId xmlns:a16="http://schemas.microsoft.com/office/drawing/2014/main" id="{69E66DAE-B2A2-4775-9B21-0BED6B9C887E}"/>
              </a:ext>
            </a:extLst>
          </p:cNvPr>
          <p:cNvSpPr>
            <a:spLocks noGrp="1"/>
          </p:cNvSpPr>
          <p:nvPr>
            <p:ph type="body" sz="quarter" idx="15" hasCustomPrompt="1"/>
          </p:nvPr>
        </p:nvSpPr>
        <p:spPr>
          <a:xfrm>
            <a:off x="7720100" y="3835400"/>
            <a:ext cx="3429000" cy="1128486"/>
          </a:xfrm>
          <a:prstGeom prst="rect">
            <a:avLst/>
          </a:prstGeom>
        </p:spPr>
        <p:txBody>
          <a:bodyPr>
            <a:noAutofit/>
          </a:bodyPr>
          <a:lstStyle>
            <a:lvl1pPr marL="0" indent="0">
              <a:lnSpc>
                <a:spcPct val="100000"/>
              </a:lnSpc>
              <a:spcAft>
                <a:spcPts val="600"/>
              </a:spcAft>
              <a:buNone/>
              <a:defRPr sz="1800"/>
            </a:lvl1pPr>
          </a:lstStyle>
          <a:p>
            <a:pPr lvl="0"/>
            <a:r>
              <a:rPr lang="en-US"/>
              <a:t>Speaker contact info (such as email or socials)</a:t>
            </a:r>
          </a:p>
        </p:txBody>
      </p:sp>
      <p:sp>
        <p:nvSpPr>
          <p:cNvPr id="43" name="Title 42">
            <a:extLst>
              <a:ext uri="{FF2B5EF4-FFF2-40B4-BE49-F238E27FC236}">
                <a16:creationId xmlns:a16="http://schemas.microsoft.com/office/drawing/2014/main" id="{0D9B8DBA-78C6-4788-90BB-271D175CD3A8}"/>
              </a:ext>
            </a:extLst>
          </p:cNvPr>
          <p:cNvSpPr>
            <a:spLocks noGrp="1"/>
          </p:cNvSpPr>
          <p:nvPr>
            <p:ph type="title" hasCustomPrompt="1"/>
          </p:nvPr>
        </p:nvSpPr>
        <p:spPr>
          <a:xfrm>
            <a:off x="0" y="-660868"/>
            <a:ext cx="12192000" cy="638175"/>
          </a:xfrm>
          <a:prstGeom prst="rect">
            <a:avLst/>
          </a:prstGeom>
        </p:spPr>
        <p:txBody>
          <a:bodyPr/>
          <a:lstStyle>
            <a:lvl1pPr>
              <a:defRPr>
                <a:solidFill>
                  <a:schemeClr val="bg1">
                    <a:lumMod val="65000"/>
                    <a:lumOff val="35000"/>
                  </a:schemeClr>
                </a:solidFill>
              </a:defRPr>
            </a:lvl1pPr>
          </a:lstStyle>
          <a:p>
            <a:r>
              <a:rPr lang="en-US"/>
              <a:t>Thank you layout</a:t>
            </a:r>
          </a:p>
        </p:txBody>
      </p:sp>
      <p:sp>
        <p:nvSpPr>
          <p:cNvPr id="3" name="TextBox 2">
            <a:extLst>
              <a:ext uri="{FF2B5EF4-FFF2-40B4-BE49-F238E27FC236}">
                <a16:creationId xmlns:a16="http://schemas.microsoft.com/office/drawing/2014/main" id="{B40EF7F8-9F2B-B523-D4B9-FDEDC073F8E5}"/>
              </a:ext>
            </a:extLst>
          </p:cNvPr>
          <p:cNvSpPr txBox="1"/>
          <p:nvPr userDrawn="1"/>
        </p:nvSpPr>
        <p:spPr bwMode="white">
          <a:xfrm>
            <a:off x="419100" y="1900795"/>
            <a:ext cx="5676900" cy="956453"/>
          </a:xfrm>
          <a:prstGeom prst="rect">
            <a:avLst/>
          </a:prstGeom>
          <a:noFill/>
        </p:spPr>
        <p:txBody>
          <a:bodyPr lIns="0" tIns="0" rIns="0" bIns="0"/>
          <a:lstStyle>
            <a:lvl1pPr defTabSz="1097278">
              <a:lnSpc>
                <a:spcPct val="90000"/>
              </a:lnSpc>
              <a:spcBef>
                <a:spcPct val="0"/>
              </a:spcBef>
              <a:buNone/>
              <a:defRPr lang="en-US" sz="6600" b="0" cap="none" spc="-118" baseline="0" dirty="0" smtClean="0">
                <a:ln w="3175">
                  <a:noFill/>
                </a:ln>
                <a:solidFill>
                  <a:schemeClr val="bg1"/>
                </a:solidFill>
                <a:effectLst/>
                <a:latin typeface="Amazon Ember Display Heavy" panose="020F0803020204020204" pitchFamily="34" charset="0"/>
                <a:ea typeface="Amazon Ember Display Heavy" panose="020F0803020204020204" pitchFamily="34" charset="0"/>
                <a:cs typeface="Amazon Ember Display Heavy" panose="020F0803020204020204" pitchFamily="34" charset="0"/>
              </a:defRPr>
            </a:lvl1pPr>
          </a:lstStyle>
          <a:p>
            <a:pPr eaLnBrk="1" fontAlgn="auto" hangingPunct="1">
              <a:spcAft>
                <a:spcPts val="0"/>
              </a:spcAft>
              <a:defRPr/>
            </a:pPr>
            <a:r>
              <a:rPr sz="6600" b="1" i="0" spc="-15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rPr>
              <a:t>Thank you!</a:t>
            </a:r>
          </a:p>
        </p:txBody>
      </p:sp>
      <p:sp>
        <p:nvSpPr>
          <p:cNvPr id="5" name="Slide Number Placeholder 4">
            <a:extLst>
              <a:ext uri="{FF2B5EF4-FFF2-40B4-BE49-F238E27FC236}">
                <a16:creationId xmlns:a16="http://schemas.microsoft.com/office/drawing/2014/main" id="{FDC8D098-0D5D-2F43-20F0-F79D1130DDB7}"/>
              </a:ext>
            </a:extLst>
          </p:cNvPr>
          <p:cNvSpPr>
            <a:spLocks noGrp="1"/>
          </p:cNvSpPr>
          <p:nvPr>
            <p:ph type="sldNum" sz="quarter" idx="18"/>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1502317674"/>
      </p:ext>
    </p:extLst>
  </p:cSld>
  <p:clrMapOvr>
    <a:masterClrMapping/>
  </p:clrMapOvr>
  <p:transition>
    <p:fade/>
  </p:transition>
  <p:extLst>
    <p:ext uri="{DCECCB84-F9BA-43D5-87BE-67443E8EF086}">
      <p15:sldGuideLst xmlns:p15="http://schemas.microsoft.com/office/powerpoint/2012/main">
        <p15:guide id="1" pos="264">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End of Template">
    <p:spTree>
      <p:nvGrpSpPr>
        <p:cNvPr id="1" name=""/>
        <p:cNvGrpSpPr/>
        <p:nvPr/>
      </p:nvGrpSpPr>
      <p:grpSpPr>
        <a:xfrm>
          <a:off x="0" y="0"/>
          <a:ext cx="0" cy="0"/>
          <a:chOff x="0" y="0"/>
          <a:chExt cx="0" cy="0"/>
        </a:xfrm>
      </p:grpSpPr>
      <p:pic>
        <p:nvPicPr>
          <p:cNvPr id="7" name="Graphic 6" descr="Stop sign">
            <a:extLst>
              <a:ext uri="{FF2B5EF4-FFF2-40B4-BE49-F238E27FC236}">
                <a16:creationId xmlns:a16="http://schemas.microsoft.com/office/drawing/2014/main" id="{D8BDC3FF-1738-461C-B98B-AC108F0BBD74}"/>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57250" y="2114549"/>
            <a:ext cx="2628900" cy="2628900"/>
          </a:xfrm>
          <a:prstGeom prst="rect">
            <a:avLst/>
          </a:prstGeom>
        </p:spPr>
      </p:pic>
      <p:sp>
        <p:nvSpPr>
          <p:cNvPr id="2" name="TextBox 1">
            <a:extLst>
              <a:ext uri="{FF2B5EF4-FFF2-40B4-BE49-F238E27FC236}">
                <a16:creationId xmlns:a16="http://schemas.microsoft.com/office/drawing/2014/main" id="{A8E4803B-1950-E31A-1640-76EE0564F821}"/>
              </a:ext>
            </a:extLst>
          </p:cNvPr>
          <p:cNvSpPr txBox="1"/>
          <p:nvPr userDrawn="1"/>
        </p:nvSpPr>
        <p:spPr>
          <a:xfrm>
            <a:off x="3486150" y="2379642"/>
            <a:ext cx="7785100" cy="2471189"/>
          </a:xfrm>
          <a:prstGeom prst="rect">
            <a:avLst/>
          </a:prstGeom>
          <a:noFill/>
        </p:spPr>
        <p:txBody>
          <a:bodyPr wrap="square" rtlCol="0">
            <a:spAutoFit/>
          </a:bodyPr>
          <a:lstStyle/>
          <a:p>
            <a:pPr algn="l">
              <a:lnSpc>
                <a:spcPct val="80000"/>
              </a:lnSpc>
            </a:pPr>
            <a:r>
              <a:rPr lang="en-US" sz="6600" b="1" i="0" dirty="0">
                <a:latin typeface="Amazon Ember Display" panose="020F0603020204020204" pitchFamily="34" charset="0"/>
                <a:ea typeface="Amazon Ember Display" panose="020F0603020204020204" pitchFamily="34" charset="0"/>
                <a:cs typeface="Amazon Ember Display" panose="020F0603020204020204" pitchFamily="34" charset="0"/>
              </a:rPr>
              <a:t>Do not use layouts after this slide.</a:t>
            </a:r>
            <a:endParaRPr lang="en-US" sz="6600" b="1" i="0" dirty="0">
              <a:latin typeface="Amazon Ember Display Heavy" panose="020F0603020204020204" pitchFamily="34" charset="0"/>
              <a:ea typeface="Amazon Ember Display Heavy" panose="020F0603020204020204" pitchFamily="34" charset="0"/>
              <a:cs typeface="Amazon Ember Display Heavy" panose="020F0603020204020204" pitchFamily="34" charset="0"/>
            </a:endParaRPr>
          </a:p>
          <a:p>
            <a:pPr algn="l">
              <a:lnSpc>
                <a:spcPct val="80000"/>
              </a:lnSpc>
              <a:spcBef>
                <a:spcPts val="600"/>
              </a:spcBef>
            </a:pPr>
            <a:r>
              <a:rPr lang="en-US" sz="2400" b="0" i="0" dirty="0">
                <a:latin typeface="Amazon Ember Display Medium" panose="020F0603020204020204" pitchFamily="34" charset="0"/>
                <a:ea typeface="Amazon Ember Display Medium" panose="020F0603020204020204" pitchFamily="34" charset="0"/>
                <a:cs typeface="Amazon Ember Display Medium" panose="020F0603020204020204" pitchFamily="34" charset="0"/>
              </a:rPr>
              <a:t>They are included as visual examples only</a:t>
            </a:r>
          </a:p>
          <a:p>
            <a:pPr algn="l">
              <a:lnSpc>
                <a:spcPct val="80000"/>
              </a:lnSpc>
              <a:spcBef>
                <a:spcPts val="600"/>
              </a:spcBef>
            </a:pPr>
            <a:r>
              <a:rPr lang="en-US" sz="2400" b="0" i="0" dirty="0">
                <a:latin typeface="Amazon Ember Display Medium" panose="020F0603020204020204" pitchFamily="34" charset="0"/>
                <a:ea typeface="Amazon Ember Display Medium" panose="020F0603020204020204" pitchFamily="34" charset="0"/>
                <a:cs typeface="Amazon Ember Display Medium" panose="020F0603020204020204" pitchFamily="34" charset="0"/>
              </a:rPr>
              <a:t>and are not part of the official template.</a:t>
            </a:r>
            <a:endParaRPr lang="en-US" sz="6600" b="0" i="0" dirty="0">
              <a:latin typeface="Amazon Ember Display Medium" panose="020F0603020204020204" pitchFamily="34" charset="0"/>
              <a:ea typeface="Amazon Ember Display Medium" panose="020F0603020204020204" pitchFamily="34" charset="0"/>
              <a:cs typeface="Amazon Ember Display Medium" panose="020F0603020204020204" pitchFamily="34" charset="0"/>
            </a:endParaRPr>
          </a:p>
        </p:txBody>
      </p:sp>
    </p:spTree>
    <p:extLst>
      <p:ext uri="{BB962C8B-B14F-4D97-AF65-F5344CB8AC3E}">
        <p14:creationId xmlns:p14="http://schemas.microsoft.com/office/powerpoint/2010/main" val="21778836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and Bulleted Content">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434AC24-E85E-407F-973E-699BC706DC81}"/>
              </a:ext>
            </a:extLst>
          </p:cNvPr>
          <p:cNvSpPr>
            <a:spLocks noGrp="1"/>
          </p:cNvSpPr>
          <p:nvPr>
            <p:ph sz="quarter" idx="11" hasCustomPrompt="1"/>
          </p:nvPr>
        </p:nvSpPr>
        <p:spPr>
          <a:xfrm>
            <a:off x="426562" y="1720438"/>
            <a:ext cx="11422538" cy="215443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Enter bulleted slide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718C02AE-851D-17F6-F8FA-2D8D1DCF2EBA}"/>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8" name="Text Placeholder 3">
            <a:extLst>
              <a:ext uri="{FF2B5EF4-FFF2-40B4-BE49-F238E27FC236}">
                <a16:creationId xmlns:a16="http://schemas.microsoft.com/office/drawing/2014/main" id="{B111051C-6A16-3389-0E6D-DB6DF1458C38}"/>
              </a:ext>
            </a:extLst>
          </p:cNvPr>
          <p:cNvSpPr>
            <a:spLocks noGrp="1"/>
          </p:cNvSpPr>
          <p:nvPr>
            <p:ph type="body" sz="quarter" idx="10" hasCustomPrompt="1"/>
          </p:nvPr>
        </p:nvSpPr>
        <p:spPr>
          <a:xfrm>
            <a:off x="425038" y="1097280"/>
            <a:ext cx="11424062" cy="274320"/>
          </a:xfrm>
        </p:spPr>
        <p:txBody>
          <a:bodyPr/>
          <a:lstStyle>
            <a:lvl1pPr marL="0" indent="0">
              <a:lnSpc>
                <a:spcPct val="100000"/>
              </a:lnSpc>
              <a:spcAft>
                <a:spcPts val="1200"/>
              </a:spcAft>
              <a:buNone/>
              <a:defRPr sz="1200" b="1" cap="all" spc="300" baseline="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a:t>Enter subtitle</a:t>
            </a:r>
          </a:p>
        </p:txBody>
      </p:sp>
      <p:sp>
        <p:nvSpPr>
          <p:cNvPr id="9" name="Title 1">
            <a:extLst>
              <a:ext uri="{FF2B5EF4-FFF2-40B4-BE49-F238E27FC236}">
                <a16:creationId xmlns:a16="http://schemas.microsoft.com/office/drawing/2014/main" id="{1C0AEBFA-3CEF-2B93-C85D-BB2A136C0602}"/>
              </a:ext>
            </a:extLst>
          </p:cNvPr>
          <p:cNvSpPr>
            <a:spLocks noGrp="1"/>
          </p:cNvSpPr>
          <p:nvPr>
            <p:ph type="title" hasCustomPrompt="1"/>
          </p:nvPr>
        </p:nvSpPr>
        <p:spPr>
          <a:xfrm>
            <a:off x="425038" y="342900"/>
            <a:ext cx="11424062" cy="647176"/>
          </a:xfrm>
        </p:spPr>
        <p:txBody>
          <a:bodyPr/>
          <a:lstStyle>
            <a:lvl1pPr>
              <a:defRPr/>
            </a:lvl1pPr>
          </a:lstStyle>
          <a:p>
            <a:r>
              <a:rPr lang="en-US" dirty="0"/>
              <a:t>Title, subtitle, and bulleted content layout</a:t>
            </a:r>
          </a:p>
        </p:txBody>
      </p:sp>
    </p:spTree>
    <p:extLst>
      <p:ext uri="{BB962C8B-B14F-4D97-AF65-F5344CB8AC3E}">
        <p14:creationId xmlns:p14="http://schemas.microsoft.com/office/powerpoint/2010/main" val="2853378406"/>
      </p:ext>
    </p:extLst>
  </p:cSld>
  <p:clrMapOvr>
    <a:masterClrMapping/>
  </p:clrMapOvr>
  <p:transition>
    <p:fade/>
  </p:transition>
  <p:extLst>
    <p:ext uri="{DCECCB84-F9BA-43D5-87BE-67443E8EF086}">
      <p15:sldGuideLst xmlns:p15="http://schemas.microsoft.com/office/powerpoint/2012/main">
        <p15:guide id="2" orient="horz" pos="624">
          <p15:clr>
            <a:srgbClr val="FBAE40"/>
          </p15:clr>
        </p15:guide>
        <p15:guide id="4" orient="horz" pos="10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plit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6313-2FA2-469F-957D-B5D4672A72D1}"/>
              </a:ext>
            </a:extLst>
          </p:cNvPr>
          <p:cNvSpPr>
            <a:spLocks noGrp="1"/>
          </p:cNvSpPr>
          <p:nvPr>
            <p:ph type="title" hasCustomPrompt="1"/>
          </p:nvPr>
        </p:nvSpPr>
        <p:spPr>
          <a:xfrm>
            <a:off x="425039" y="2205761"/>
            <a:ext cx="4512969" cy="1223239"/>
          </a:xfrm>
        </p:spPr>
        <p:txBody>
          <a:bodyPr/>
          <a:lstStyle>
            <a:lvl1pPr>
              <a:lnSpc>
                <a:spcPct val="100000"/>
              </a:lnSpc>
              <a:defRPr/>
            </a:lvl1pPr>
          </a:lstStyle>
          <a:p>
            <a:r>
              <a:rPr lang="en-US" dirty="0"/>
              <a:t>Two-column split layout</a:t>
            </a:r>
          </a:p>
        </p:txBody>
      </p:sp>
      <p:sp>
        <p:nvSpPr>
          <p:cNvPr id="67" name="Content Placeholder 5">
            <a:extLst>
              <a:ext uri="{FF2B5EF4-FFF2-40B4-BE49-F238E27FC236}">
                <a16:creationId xmlns:a16="http://schemas.microsoft.com/office/drawing/2014/main" id="{026DE44C-E9F0-9274-C6EF-480B89C93754}"/>
              </a:ext>
            </a:extLst>
          </p:cNvPr>
          <p:cNvSpPr>
            <a:spLocks noGrp="1"/>
          </p:cNvSpPr>
          <p:nvPr>
            <p:ph sz="quarter" idx="11" hasCustomPrompt="1"/>
          </p:nvPr>
        </p:nvSpPr>
        <p:spPr>
          <a:xfrm>
            <a:off x="6216238" y="342900"/>
            <a:ext cx="5632862" cy="5867399"/>
          </a:xfrm>
        </p:spPr>
        <p:txBody>
          <a:bodyPr anchor="ctr">
            <a:noAutofit/>
          </a:bodyPr>
          <a:lstStyle>
            <a:lvl1pPr marL="0" indent="0">
              <a:lnSpc>
                <a:spcPct val="100000"/>
              </a:lnSpc>
              <a:buNone/>
              <a:defRPr sz="2200"/>
            </a:lvl1pPr>
            <a:lvl2pPr marL="228600" indent="0">
              <a:lnSpc>
                <a:spcPct val="100000"/>
              </a:lnSpc>
              <a:buNone/>
              <a:defRPr sz="2200"/>
            </a:lvl2pPr>
            <a:lvl3pPr marL="457200" indent="0">
              <a:lnSpc>
                <a:spcPct val="100000"/>
              </a:lnSpc>
              <a:buNone/>
              <a:defRPr sz="2200"/>
            </a:lvl3pPr>
            <a:lvl4pPr marL="685800" indent="0">
              <a:lnSpc>
                <a:spcPct val="100000"/>
              </a:lnSpc>
              <a:buNone/>
              <a:defRPr sz="2200"/>
            </a:lvl4pPr>
            <a:lvl5pPr marL="685800" indent="0">
              <a:lnSpc>
                <a:spcPct val="100000"/>
              </a:lnSpc>
              <a:buNone/>
              <a:defRPr sz="2200"/>
            </a:lvl5pPr>
          </a:lstStyle>
          <a:p>
            <a:pPr lvl="0"/>
            <a:r>
              <a:rPr lang="en-US" dirty="0"/>
              <a:t>Enter slide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362A99E-A782-B58E-F99E-24FD392305D7}"/>
              </a:ext>
            </a:extLst>
          </p:cNvPr>
          <p:cNvSpPr>
            <a:spLocks noGrp="1"/>
          </p:cNvSpPr>
          <p:nvPr>
            <p:ph type="body" sz="quarter" idx="10" hasCustomPrompt="1"/>
          </p:nvPr>
        </p:nvSpPr>
        <p:spPr>
          <a:xfrm>
            <a:off x="426562" y="3663582"/>
            <a:ext cx="4511446" cy="276999"/>
          </a:xfrm>
        </p:spPr>
        <p:txBody>
          <a:bodyPr/>
          <a:lstStyle>
            <a:lvl1pPr marL="0" indent="0">
              <a:lnSpc>
                <a:spcPct val="100000"/>
              </a:lnSpc>
              <a:spcAft>
                <a:spcPts val="1200"/>
              </a:spcAft>
              <a:buNone/>
              <a:defRPr sz="1200" b="1" cap="all" spc="300" baseline="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dirty="0"/>
              <a:t>Enter subtitle</a:t>
            </a:r>
          </a:p>
        </p:txBody>
      </p:sp>
      <p:sp>
        <p:nvSpPr>
          <p:cNvPr id="3" name="Slide Number Placeholder 5">
            <a:extLst>
              <a:ext uri="{FF2B5EF4-FFF2-40B4-BE49-F238E27FC236}">
                <a16:creationId xmlns:a16="http://schemas.microsoft.com/office/drawing/2014/main" id="{E3743A8C-724B-A2CA-713A-3A791D087CD1}"/>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1434358486"/>
      </p:ext>
    </p:extLst>
  </p:cSld>
  <p:clrMapOvr>
    <a:masterClrMapping/>
  </p:clrMapOvr>
  <p:transition>
    <p:fade/>
  </p:transition>
  <p:extLst>
    <p:ext uri="{DCECCB84-F9BA-43D5-87BE-67443E8EF086}">
      <p15:sldGuideLst xmlns:p15="http://schemas.microsoft.com/office/powerpoint/2012/main">
        <p15:guide id="5" pos="3768">
          <p15:clr>
            <a:srgbClr val="FBAE40"/>
          </p15:clr>
        </p15:guide>
        <p15:guide id="6" pos="391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EC130-06E7-4370-BE1F-6B09EE729241}"/>
              </a:ext>
            </a:extLst>
          </p:cNvPr>
          <p:cNvSpPr>
            <a:spLocks noGrp="1"/>
          </p:cNvSpPr>
          <p:nvPr>
            <p:ph type="title" hasCustomPrompt="1"/>
          </p:nvPr>
        </p:nvSpPr>
        <p:spPr>
          <a:xfrm>
            <a:off x="425038" y="348838"/>
            <a:ext cx="4032662" cy="1022762"/>
          </a:xfrm>
        </p:spPr>
        <p:txBody>
          <a:bodyPr anchor="t"/>
          <a:lstStyle>
            <a:lvl1pPr>
              <a:defRPr sz="4000"/>
            </a:lvl1pPr>
          </a:lstStyle>
          <a:p>
            <a:r>
              <a:rPr lang="en-US" dirty="0"/>
              <a:t>Content with caption layout</a:t>
            </a:r>
          </a:p>
        </p:txBody>
      </p:sp>
      <p:sp>
        <p:nvSpPr>
          <p:cNvPr id="3" name="Content Placeholder 2">
            <a:extLst>
              <a:ext uri="{FF2B5EF4-FFF2-40B4-BE49-F238E27FC236}">
                <a16:creationId xmlns:a16="http://schemas.microsoft.com/office/drawing/2014/main" id="{BD4425BD-017D-469D-AB54-06E3E3BCCBA6}"/>
              </a:ext>
            </a:extLst>
          </p:cNvPr>
          <p:cNvSpPr>
            <a:spLocks noGrp="1"/>
          </p:cNvSpPr>
          <p:nvPr>
            <p:ph idx="1" hasCustomPrompt="1"/>
          </p:nvPr>
        </p:nvSpPr>
        <p:spPr>
          <a:xfrm>
            <a:off x="5029200" y="348838"/>
            <a:ext cx="6819900" cy="5861462"/>
          </a:xfrm>
        </p:spPr>
        <p:txBody>
          <a:bodyPr>
            <a:noAutofit/>
          </a:bodyPr>
          <a:lstStyle>
            <a:lvl1pPr marL="0" indent="0">
              <a:buNone/>
              <a:defRPr sz="2800"/>
            </a:lvl1pPr>
            <a:lvl2pPr marL="228600" indent="0">
              <a:buNone/>
              <a:defRPr sz="2400"/>
            </a:lvl2pPr>
            <a:lvl3pPr marL="457200" indent="0">
              <a:buNone/>
              <a:defRPr sz="2000"/>
            </a:lvl3pPr>
            <a:lvl4pPr marL="685800" indent="0">
              <a:buNone/>
              <a:defRPr sz="1800"/>
            </a:lvl4pPr>
            <a:lvl5pPr marL="685800" indent="0">
              <a:buNone/>
              <a:defRPr sz="1800"/>
            </a:lvl5pPr>
            <a:lvl6pPr>
              <a:defRPr sz="2000"/>
            </a:lvl6pPr>
            <a:lvl7pPr>
              <a:defRPr sz="2000"/>
            </a:lvl7pPr>
            <a:lvl8pPr>
              <a:defRPr sz="2000"/>
            </a:lvl8pPr>
            <a:lvl9pPr>
              <a:defRPr sz="2000"/>
            </a:lvl9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4C1E26-36AF-47C4-ABA4-2D427A11BDAC}"/>
              </a:ext>
            </a:extLst>
          </p:cNvPr>
          <p:cNvSpPr>
            <a:spLocks noGrp="1"/>
          </p:cNvSpPr>
          <p:nvPr>
            <p:ph type="body" sz="half" idx="2" hasCustomPrompt="1"/>
          </p:nvPr>
        </p:nvSpPr>
        <p:spPr>
          <a:xfrm>
            <a:off x="425038" y="2181224"/>
            <a:ext cx="4032662" cy="402907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Enter description</a:t>
            </a:r>
          </a:p>
        </p:txBody>
      </p:sp>
      <p:sp>
        <p:nvSpPr>
          <p:cNvPr id="5" name="Slide Number Placeholder 5">
            <a:extLst>
              <a:ext uri="{FF2B5EF4-FFF2-40B4-BE49-F238E27FC236}">
                <a16:creationId xmlns:a16="http://schemas.microsoft.com/office/drawing/2014/main" id="{8AE8B837-8722-DD15-760D-83DA67D69EA3}"/>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3095350173"/>
      </p:ext>
    </p:extLst>
  </p:cSld>
  <p:clrMapOvr>
    <a:masterClrMapping/>
  </p:clrMapOvr>
  <p:transition>
    <p:fade/>
  </p:transition>
  <p:extLst>
    <p:ext uri="{DCECCB84-F9BA-43D5-87BE-67443E8EF086}">
      <p15:sldGuideLst xmlns:p15="http://schemas.microsoft.com/office/powerpoint/2012/main">
        <p15:guide id="1" pos="2808">
          <p15:clr>
            <a:srgbClr val="FBAE40"/>
          </p15:clr>
        </p15:guide>
        <p15:guide id="2" orient="horz" pos="1368">
          <p15:clr>
            <a:srgbClr val="FBAE40"/>
          </p15:clr>
        </p15:guide>
        <p15:guide id="3" pos="3168">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4FCFB70-4D2B-4A5F-B5F1-1904D4D48BFB}"/>
              </a:ext>
            </a:extLst>
          </p:cNvPr>
          <p:cNvSpPr>
            <a:spLocks noGrp="1"/>
          </p:cNvSpPr>
          <p:nvPr>
            <p:ph type="pic" idx="1" hasCustomPrompt="1"/>
          </p:nvPr>
        </p:nvSpPr>
        <p:spPr>
          <a:xfrm>
            <a:off x="5029200" y="342900"/>
            <a:ext cx="6819900" cy="5867400"/>
          </a:xfrm>
        </p:spPr>
        <p:txBody>
          <a:bodyPr anchor="ctr">
            <a:no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image</a:t>
            </a:r>
            <a:br>
              <a:rPr lang="en-US" dirty="0"/>
            </a:br>
            <a:br>
              <a:rPr lang="en-US" dirty="0"/>
            </a:br>
            <a:endParaRPr lang="en-US" dirty="0"/>
          </a:p>
        </p:txBody>
      </p:sp>
      <p:sp>
        <p:nvSpPr>
          <p:cNvPr id="4" name="Text Placeholder 3">
            <a:extLst>
              <a:ext uri="{FF2B5EF4-FFF2-40B4-BE49-F238E27FC236}">
                <a16:creationId xmlns:a16="http://schemas.microsoft.com/office/drawing/2014/main" id="{5334DB1E-5222-413E-A157-09D2D7B06BED}"/>
              </a:ext>
            </a:extLst>
          </p:cNvPr>
          <p:cNvSpPr>
            <a:spLocks noGrp="1"/>
          </p:cNvSpPr>
          <p:nvPr>
            <p:ph type="body" sz="half" idx="2" hasCustomPrompt="1"/>
          </p:nvPr>
        </p:nvSpPr>
        <p:spPr>
          <a:xfrm>
            <a:off x="425038" y="2171700"/>
            <a:ext cx="4032662" cy="4038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Enter description</a:t>
            </a:r>
          </a:p>
        </p:txBody>
      </p:sp>
      <p:sp>
        <p:nvSpPr>
          <p:cNvPr id="5" name="Slide Number Placeholder 5">
            <a:extLst>
              <a:ext uri="{FF2B5EF4-FFF2-40B4-BE49-F238E27FC236}">
                <a16:creationId xmlns:a16="http://schemas.microsoft.com/office/drawing/2014/main" id="{68ECA711-54F7-1662-A4F0-D69A58EDA756}"/>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6" name="Title 1">
            <a:extLst>
              <a:ext uri="{FF2B5EF4-FFF2-40B4-BE49-F238E27FC236}">
                <a16:creationId xmlns:a16="http://schemas.microsoft.com/office/drawing/2014/main" id="{7DDA85AD-D694-0944-6E5E-CC79AA265FD7}"/>
              </a:ext>
            </a:extLst>
          </p:cNvPr>
          <p:cNvSpPr>
            <a:spLocks noGrp="1"/>
          </p:cNvSpPr>
          <p:nvPr>
            <p:ph type="title" hasCustomPrompt="1"/>
          </p:nvPr>
        </p:nvSpPr>
        <p:spPr>
          <a:xfrm>
            <a:off x="425038" y="348838"/>
            <a:ext cx="4032662" cy="1022762"/>
          </a:xfrm>
        </p:spPr>
        <p:txBody>
          <a:bodyPr anchor="t"/>
          <a:lstStyle>
            <a:lvl1pPr>
              <a:defRPr sz="4000"/>
            </a:lvl1pPr>
          </a:lstStyle>
          <a:p>
            <a:r>
              <a:rPr lang="en-US" dirty="0"/>
              <a:t>Image with caption layout</a:t>
            </a:r>
          </a:p>
        </p:txBody>
      </p:sp>
    </p:spTree>
    <p:extLst>
      <p:ext uri="{BB962C8B-B14F-4D97-AF65-F5344CB8AC3E}">
        <p14:creationId xmlns:p14="http://schemas.microsoft.com/office/powerpoint/2010/main" val="3377950783"/>
      </p:ext>
    </p:extLst>
  </p:cSld>
  <p:clrMapOvr>
    <a:masterClrMapping/>
  </p:clrMapOvr>
  <p:transition>
    <p:fade/>
  </p:transition>
  <p:extLst>
    <p:ext uri="{DCECCB84-F9BA-43D5-87BE-67443E8EF086}">
      <p15:sldGuideLst xmlns:p15="http://schemas.microsoft.com/office/powerpoint/2012/main">
        <p15:guide id="1" pos="2808">
          <p15:clr>
            <a:srgbClr val="FBAE40"/>
          </p15:clr>
        </p15:guide>
        <p15:guide id="2" orient="horz" pos="1368">
          <p15:clr>
            <a:srgbClr val="FBAE40"/>
          </p15:clr>
        </p15:guide>
        <p15:guide id="3" pos="316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image, content">
    <p:spTree>
      <p:nvGrpSpPr>
        <p:cNvPr id="1" name=""/>
        <p:cNvGrpSpPr/>
        <p:nvPr/>
      </p:nvGrpSpPr>
      <p:grpSpPr>
        <a:xfrm>
          <a:off x="0" y="0"/>
          <a:ext cx="0" cy="0"/>
          <a:chOff x="0" y="0"/>
          <a:chExt cx="0" cy="0"/>
        </a:xfrm>
      </p:grpSpPr>
      <p:sp>
        <p:nvSpPr>
          <p:cNvPr id="13" name="Picture Placeholder 6">
            <a:extLst>
              <a:ext uri="{FF2B5EF4-FFF2-40B4-BE49-F238E27FC236}">
                <a16:creationId xmlns:a16="http://schemas.microsoft.com/office/drawing/2014/main" id="{37DDAAB0-3CBC-8FAE-CE7D-52722B878703}"/>
              </a:ext>
            </a:extLst>
          </p:cNvPr>
          <p:cNvSpPr>
            <a:spLocks noGrp="1"/>
          </p:cNvSpPr>
          <p:nvPr>
            <p:ph type="pic" sz="quarter" idx="12" hasCustomPrompt="1"/>
          </p:nvPr>
        </p:nvSpPr>
        <p:spPr>
          <a:xfrm>
            <a:off x="420624" y="1371600"/>
            <a:ext cx="5267952" cy="4838699"/>
          </a:xfrm>
          <a:prstGeom prst="roundRect">
            <a:avLst>
              <a:gd name="adj" fmla="val 3930"/>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14" name="Content Placeholder 3">
            <a:extLst>
              <a:ext uri="{FF2B5EF4-FFF2-40B4-BE49-F238E27FC236}">
                <a16:creationId xmlns:a16="http://schemas.microsoft.com/office/drawing/2014/main" id="{4DDFED8D-7006-3D83-A139-7E16F98EF51F}"/>
              </a:ext>
            </a:extLst>
          </p:cNvPr>
          <p:cNvSpPr>
            <a:spLocks noGrp="1"/>
          </p:cNvSpPr>
          <p:nvPr>
            <p:ph sz="half" idx="13" hasCustomPrompt="1"/>
          </p:nvPr>
        </p:nvSpPr>
        <p:spPr>
          <a:xfrm>
            <a:off x="6206196" y="1375464"/>
            <a:ext cx="5642904" cy="4834835"/>
          </a:xfrm>
        </p:spPr>
        <p:txBody>
          <a:bodyPr/>
          <a:lstStyle>
            <a:lvl1pPr marL="0" indent="0">
              <a:lnSpc>
                <a:spcPct val="100000"/>
              </a:lnSpc>
              <a:spcAft>
                <a:spcPts val="800"/>
              </a:spcAft>
              <a:buNone/>
              <a:defRPr sz="2400"/>
            </a:lvl1pPr>
            <a:lvl2pPr marL="228600" indent="0">
              <a:lnSpc>
                <a:spcPct val="100000"/>
              </a:lnSpc>
              <a:spcAft>
                <a:spcPts val="600"/>
              </a:spcAft>
              <a:buNone/>
              <a:defRPr sz="2000"/>
            </a:lvl2pPr>
            <a:lvl3pPr marL="457200" indent="0">
              <a:lnSpc>
                <a:spcPct val="100000"/>
              </a:lnSpc>
              <a:buNone/>
              <a:defRPr sz="1800"/>
            </a:lvl3pPr>
            <a:lvl4pPr marL="685800" indent="0">
              <a:lnSpc>
                <a:spcPct val="100000"/>
              </a:lnSpc>
              <a:buNone/>
              <a:defRPr sz="1600"/>
            </a:lvl4pPr>
            <a:lvl5pPr marL="685800" indent="0">
              <a:lnSpc>
                <a:spcPct val="100000"/>
              </a:lnSpc>
              <a:buNone/>
              <a:defRPr sz="16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64B50DE2-94EC-EA42-5AA1-7D8A4DC7F1F9}"/>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4" name="Title 1">
            <a:extLst>
              <a:ext uri="{FF2B5EF4-FFF2-40B4-BE49-F238E27FC236}">
                <a16:creationId xmlns:a16="http://schemas.microsoft.com/office/drawing/2014/main" id="{27B1ECAC-FFC4-7CEE-388F-B45D213B62CD}"/>
              </a:ext>
            </a:extLst>
          </p:cNvPr>
          <p:cNvSpPr>
            <a:spLocks noGrp="1"/>
          </p:cNvSpPr>
          <p:nvPr>
            <p:ph type="title" hasCustomPrompt="1"/>
          </p:nvPr>
        </p:nvSpPr>
        <p:spPr>
          <a:xfrm>
            <a:off x="425038" y="348838"/>
            <a:ext cx="11424062" cy="641762"/>
          </a:xfrm>
        </p:spPr>
        <p:txBody>
          <a:bodyPr anchor="t"/>
          <a:lstStyle>
            <a:lvl1pPr>
              <a:defRPr sz="4000"/>
            </a:lvl1pPr>
          </a:lstStyle>
          <a:p>
            <a:r>
              <a:rPr lang="en-US" dirty="0"/>
              <a:t>Image with text layout</a:t>
            </a:r>
          </a:p>
        </p:txBody>
      </p:sp>
    </p:spTree>
    <p:extLst>
      <p:ext uri="{BB962C8B-B14F-4D97-AF65-F5344CB8AC3E}">
        <p14:creationId xmlns:p14="http://schemas.microsoft.com/office/powerpoint/2010/main" val="1284342600"/>
      </p:ext>
    </p:extLst>
  </p:cSld>
  <p:clrMapOvr>
    <a:masterClrMapping/>
  </p:clrMapOvr>
  <p:transition>
    <p:fade/>
  </p:transition>
  <p:extLst>
    <p:ext uri="{DCECCB84-F9BA-43D5-87BE-67443E8EF086}">
      <p15:sldGuideLst xmlns:p15="http://schemas.microsoft.com/office/powerpoint/2012/main">
        <p15:guide id="2" orient="horz" pos="62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and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4F48D58-FFF9-4D88-86EA-5381B3B4300A}"/>
              </a:ext>
            </a:extLst>
          </p:cNvPr>
          <p:cNvSpPr>
            <a:spLocks noGrp="1"/>
          </p:cNvSpPr>
          <p:nvPr>
            <p:ph type="pic" sz="quarter" idx="14" hasCustomPrompt="1"/>
          </p:nvPr>
        </p:nvSpPr>
        <p:spPr>
          <a:xfrm>
            <a:off x="6248400" y="0"/>
            <a:ext cx="5943600" cy="6858000"/>
          </a:xfrm>
        </p:spPr>
        <p:txBody>
          <a:bodyPr anchor="ctr">
            <a:noAutofit/>
          </a:bodyPr>
          <a:lstStyle>
            <a:lvl1pPr marL="0" indent="0" algn="ctr">
              <a:buNone/>
              <a:defRPr sz="1800"/>
            </a:lvl1pPr>
          </a:lstStyle>
          <a:p>
            <a:r>
              <a:rPr lang="en-US" dirty="0"/>
              <a:t>Click icon to add image</a:t>
            </a:r>
            <a:br>
              <a:rPr lang="en-US" dirty="0"/>
            </a:br>
            <a:br>
              <a:rPr lang="en-US" dirty="0"/>
            </a:br>
            <a:endParaRPr lang="en-US" dirty="0"/>
          </a:p>
          <a:p>
            <a:endParaRPr lang="en-US" dirty="0"/>
          </a:p>
        </p:txBody>
      </p:sp>
      <p:sp>
        <p:nvSpPr>
          <p:cNvPr id="11" name="Content Placeholder 10">
            <a:extLst>
              <a:ext uri="{FF2B5EF4-FFF2-40B4-BE49-F238E27FC236}">
                <a16:creationId xmlns:a16="http://schemas.microsoft.com/office/drawing/2014/main" id="{815FDEA2-616E-44F0-9C9D-8C4D782AA50E}"/>
              </a:ext>
            </a:extLst>
          </p:cNvPr>
          <p:cNvSpPr>
            <a:spLocks noGrp="1"/>
          </p:cNvSpPr>
          <p:nvPr>
            <p:ph sz="quarter" idx="15" hasCustomPrompt="1"/>
          </p:nvPr>
        </p:nvSpPr>
        <p:spPr>
          <a:xfrm>
            <a:off x="419100" y="1371600"/>
            <a:ext cx="5524500" cy="4838700"/>
          </a:xfrm>
        </p:spPr>
        <p:txBody>
          <a:bodyPr>
            <a:noAutofit/>
          </a:bodyPr>
          <a:lstStyle>
            <a:lvl1pPr>
              <a:defRPr/>
            </a:lvl1pPr>
          </a:lstStyle>
          <a:p>
            <a:pPr lvl="0"/>
            <a:r>
              <a:rPr lang="en-US"/>
              <a:t>Enter slide content</a:t>
            </a:r>
          </a:p>
          <a:p>
            <a:pPr lvl="1"/>
            <a:r>
              <a:rPr lang="en-US"/>
              <a:t>Second level</a:t>
            </a:r>
          </a:p>
          <a:p>
            <a:pPr lvl="2"/>
            <a:r>
              <a:rPr lang="en-US"/>
              <a:t>Third level</a:t>
            </a:r>
          </a:p>
        </p:txBody>
      </p:sp>
      <p:sp>
        <p:nvSpPr>
          <p:cNvPr id="3" name="Slide Number Placeholder 5">
            <a:extLst>
              <a:ext uri="{FF2B5EF4-FFF2-40B4-BE49-F238E27FC236}">
                <a16:creationId xmlns:a16="http://schemas.microsoft.com/office/drawing/2014/main" id="{313C7F20-4CF7-9A85-8224-6EEC7F068D40}"/>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5" name="Title 1">
            <a:extLst>
              <a:ext uri="{FF2B5EF4-FFF2-40B4-BE49-F238E27FC236}">
                <a16:creationId xmlns:a16="http://schemas.microsoft.com/office/drawing/2014/main" id="{AFA82167-8C2F-1CF0-95E2-7265A8C438E3}"/>
              </a:ext>
            </a:extLst>
          </p:cNvPr>
          <p:cNvSpPr>
            <a:spLocks noGrp="1"/>
          </p:cNvSpPr>
          <p:nvPr>
            <p:ph type="title" hasCustomPrompt="1"/>
          </p:nvPr>
        </p:nvSpPr>
        <p:spPr>
          <a:xfrm>
            <a:off x="426562" y="342900"/>
            <a:ext cx="11422538" cy="649159"/>
          </a:xfrm>
        </p:spPr>
        <p:txBody>
          <a:bodyPr/>
          <a:lstStyle>
            <a:lvl1pPr>
              <a:defRPr/>
            </a:lvl1pPr>
          </a:lstStyle>
          <a:p>
            <a:r>
              <a:rPr lang="en-US" dirty="0"/>
              <a:t>Title, content, image layout</a:t>
            </a:r>
          </a:p>
        </p:txBody>
      </p:sp>
    </p:spTree>
    <p:extLst>
      <p:ext uri="{BB962C8B-B14F-4D97-AF65-F5344CB8AC3E}">
        <p14:creationId xmlns:p14="http://schemas.microsoft.com/office/powerpoint/2010/main" val="1619881490"/>
      </p:ext>
    </p:extLst>
  </p:cSld>
  <p:clrMapOvr>
    <a:masterClrMapping/>
  </p:clrMapOvr>
  <p:transition>
    <p:fade/>
  </p:transition>
  <p:extLst>
    <p:ext uri="{DCECCB84-F9BA-43D5-87BE-67443E8EF086}">
      <p15:sldGuideLst xmlns:p15="http://schemas.microsoft.com/office/powerpoint/2012/main">
        <p15:guide id="1" pos="3744">
          <p15:clr>
            <a:srgbClr val="FBAE40"/>
          </p15:clr>
        </p15:guide>
        <p15:guide id="2" pos="3936">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image_2">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EE5C980B-F687-1998-B1EB-9BDBB17C3C49}"/>
              </a:ext>
            </a:extLst>
          </p:cNvPr>
          <p:cNvSpPr>
            <a:spLocks noGrp="1"/>
          </p:cNvSpPr>
          <p:nvPr>
            <p:ph idx="1" hasCustomPrompt="1"/>
          </p:nvPr>
        </p:nvSpPr>
        <p:spPr>
          <a:xfrm>
            <a:off x="425038" y="1910358"/>
            <a:ext cx="5791199" cy="4299942"/>
          </a:xfrm>
        </p:spPr>
        <p:txBody>
          <a:bodyPr/>
          <a:lstStyle>
            <a:lvl1pPr marL="0" indent="0">
              <a:buNone/>
              <a:defRPr/>
            </a:lvl1pPr>
            <a:lvl2pPr marL="228600" indent="0">
              <a:buNone/>
              <a:defRPr/>
            </a:lvl2pPr>
            <a:lvl3pPr marL="457200" indent="0">
              <a:buNone/>
              <a:defRPr/>
            </a:lvl3pPr>
            <a:lvl4pPr marL="685800" indent="0">
              <a:buNone/>
              <a:defRPr/>
            </a:lvl4pPr>
            <a:lvl5pPr marL="685800" indent="0">
              <a:buNone/>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2" name="Slide Number Placeholder 5">
            <a:extLst>
              <a:ext uri="{FF2B5EF4-FFF2-40B4-BE49-F238E27FC236}">
                <a16:creationId xmlns:a16="http://schemas.microsoft.com/office/drawing/2014/main" id="{F1BE4B08-1780-852B-F8C7-7ABBCE757C62}"/>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5" name="Title 1">
            <a:extLst>
              <a:ext uri="{FF2B5EF4-FFF2-40B4-BE49-F238E27FC236}">
                <a16:creationId xmlns:a16="http://schemas.microsoft.com/office/drawing/2014/main" id="{5BA5E422-CD5D-F8B3-FF12-D8E7643F63E3}"/>
              </a:ext>
            </a:extLst>
          </p:cNvPr>
          <p:cNvSpPr>
            <a:spLocks noGrp="1"/>
          </p:cNvSpPr>
          <p:nvPr>
            <p:ph type="title" hasCustomPrompt="1"/>
          </p:nvPr>
        </p:nvSpPr>
        <p:spPr>
          <a:xfrm>
            <a:off x="426562" y="342900"/>
            <a:ext cx="11422538" cy="649159"/>
          </a:xfrm>
        </p:spPr>
        <p:txBody>
          <a:bodyPr/>
          <a:lstStyle>
            <a:lvl1pPr>
              <a:defRPr/>
            </a:lvl1pPr>
          </a:lstStyle>
          <a:p>
            <a:r>
              <a:rPr lang="en-US" dirty="0"/>
              <a:t>Title and subtitle layout</a:t>
            </a:r>
          </a:p>
        </p:txBody>
      </p:sp>
      <p:sp>
        <p:nvSpPr>
          <p:cNvPr id="7" name="Text Placeholder 3">
            <a:extLst>
              <a:ext uri="{FF2B5EF4-FFF2-40B4-BE49-F238E27FC236}">
                <a16:creationId xmlns:a16="http://schemas.microsoft.com/office/drawing/2014/main" id="{AC7DD19D-EB95-C1B3-7EAF-DDD169341661}"/>
              </a:ext>
            </a:extLst>
          </p:cNvPr>
          <p:cNvSpPr>
            <a:spLocks noGrp="1"/>
          </p:cNvSpPr>
          <p:nvPr>
            <p:ph type="body" sz="quarter" idx="10" hasCustomPrompt="1"/>
          </p:nvPr>
        </p:nvSpPr>
        <p:spPr>
          <a:xfrm>
            <a:off x="425038" y="1097280"/>
            <a:ext cx="11424062" cy="274319"/>
          </a:xfrm>
        </p:spPr>
        <p:txBody>
          <a:bodyPr/>
          <a:lstStyle>
            <a:lvl1pPr marL="0" indent="0">
              <a:lnSpc>
                <a:spcPct val="100000"/>
              </a:lnSpc>
              <a:spcAft>
                <a:spcPts val="1200"/>
              </a:spcAft>
              <a:buNone/>
              <a:defRPr sz="1200" b="1" cap="all" spc="300" baseline="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a:t>Enter subtitle</a:t>
            </a:r>
          </a:p>
        </p:txBody>
      </p:sp>
      <p:sp>
        <p:nvSpPr>
          <p:cNvPr id="3" name="Picture Placeholder 6">
            <a:extLst>
              <a:ext uri="{FF2B5EF4-FFF2-40B4-BE49-F238E27FC236}">
                <a16:creationId xmlns:a16="http://schemas.microsoft.com/office/drawing/2014/main" id="{E245E12F-6CCC-B4A7-25BB-6EA825CC454A}"/>
              </a:ext>
            </a:extLst>
          </p:cNvPr>
          <p:cNvSpPr>
            <a:spLocks noGrp="1"/>
          </p:cNvSpPr>
          <p:nvPr>
            <p:ph type="pic" sz="quarter" idx="13" hasCustomPrompt="1"/>
          </p:nvPr>
        </p:nvSpPr>
        <p:spPr>
          <a:xfrm>
            <a:off x="6686566" y="342900"/>
            <a:ext cx="5162534" cy="5867400"/>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3706099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1_Cover slide gradient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9B8DE4AC-AB45-8A42-A9DB-9A2F5C33BEF7}"/>
              </a:ext>
            </a:extLst>
          </p:cNvPr>
          <p:cNvSpPr>
            <a:spLocks noGrp="1"/>
          </p:cNvSpPr>
          <p:nvPr>
            <p:ph type="ctrTitle" hasCustomPrompt="1"/>
          </p:nvPr>
        </p:nvSpPr>
        <p:spPr>
          <a:xfrm>
            <a:off x="426596" y="2746988"/>
            <a:ext cx="6660004" cy="757130"/>
          </a:xfrm>
        </p:spPr>
        <p:txBody>
          <a:bodyPr wrap="square" anchor="t" anchorCtr="0"/>
          <a:lstStyle>
            <a:lvl1pPr algn="l">
              <a:defRPr sz="4800">
                <a:solidFill>
                  <a:schemeClr val="tx2"/>
                </a:solidFill>
                <a:latin typeface="+mn-lt"/>
              </a:defRPr>
            </a:lvl1pPr>
          </a:lstStyle>
          <a:p>
            <a:r>
              <a:rPr lang="en-US" dirty="0"/>
              <a:t>Enter title</a:t>
            </a:r>
          </a:p>
        </p:txBody>
      </p:sp>
      <p:sp>
        <p:nvSpPr>
          <p:cNvPr id="15" name="Subtitle 2">
            <a:extLst>
              <a:ext uri="{FF2B5EF4-FFF2-40B4-BE49-F238E27FC236}">
                <a16:creationId xmlns:a16="http://schemas.microsoft.com/office/drawing/2014/main" id="{C5D3C39E-991A-7C43-B950-F707ACD43B61}"/>
              </a:ext>
            </a:extLst>
          </p:cNvPr>
          <p:cNvSpPr>
            <a:spLocks noGrp="1"/>
          </p:cNvSpPr>
          <p:nvPr>
            <p:ph type="subTitle" idx="1" hasCustomPrompt="1"/>
          </p:nvPr>
        </p:nvSpPr>
        <p:spPr>
          <a:xfrm>
            <a:off x="426595" y="3533486"/>
            <a:ext cx="6660005" cy="535531"/>
          </a:xfrm>
        </p:spPr>
        <p:txBody>
          <a:bodyPr wrap="square"/>
          <a:lstStyle>
            <a:lvl1pPr marL="0" indent="0" algn="l">
              <a:spcAft>
                <a:spcPts val="0"/>
              </a:spcAft>
              <a:buFont typeface="Arial" panose="020B0604020202020204" pitchFamily="34" charset="0"/>
              <a:buNone/>
              <a:defRPr sz="3200" b="0" i="0" cap="none" spc="0" baseline="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subtitle</a:t>
            </a:r>
          </a:p>
        </p:txBody>
      </p:sp>
      <p:sp>
        <p:nvSpPr>
          <p:cNvPr id="17" name="Text Placeholder 7">
            <a:extLst>
              <a:ext uri="{FF2B5EF4-FFF2-40B4-BE49-F238E27FC236}">
                <a16:creationId xmlns:a16="http://schemas.microsoft.com/office/drawing/2014/main" id="{5BA3B958-952E-054A-A625-3E7C2C8F1CBB}"/>
              </a:ext>
            </a:extLst>
          </p:cNvPr>
          <p:cNvSpPr>
            <a:spLocks noGrp="1"/>
          </p:cNvSpPr>
          <p:nvPr>
            <p:ph type="body" sz="quarter" idx="10" hasCustomPrompt="1"/>
          </p:nvPr>
        </p:nvSpPr>
        <p:spPr>
          <a:xfrm>
            <a:off x="425039" y="2341195"/>
            <a:ext cx="6661561" cy="361335"/>
          </a:xfrm>
        </p:spPr>
        <p:txBody>
          <a:bodyPr wrap="square"/>
          <a:lstStyle>
            <a:lvl1pPr marL="0" indent="0">
              <a:spcAft>
                <a:spcPts val="0"/>
              </a:spcAft>
              <a:buNone/>
              <a:defRPr sz="1900" b="1" i="0" cap="all" spc="300" baseline="0">
                <a:solidFill>
                  <a:schemeClr val="tx1"/>
                </a:solidFill>
                <a:latin typeface="Amazon Ember Mono" panose="020B0709020204020204" pitchFamily="49" charset="0"/>
                <a:ea typeface="Amazon Ember Mono" panose="020B0709020204020204" pitchFamily="49" charset="0"/>
                <a:cs typeface="Amazon Ember Mono" panose="020B0709020204020204" pitchFamily="49" charset="0"/>
              </a:defRPr>
            </a:lvl1pPr>
          </a:lstStyle>
          <a:p>
            <a:pPr lvl="0"/>
            <a:r>
              <a:rPr lang="en-US"/>
              <a:t>Enter session ID if required</a:t>
            </a:r>
          </a:p>
        </p:txBody>
      </p:sp>
      <p:sp>
        <p:nvSpPr>
          <p:cNvPr id="3" name="TextBox 3">
            <a:extLst>
              <a:ext uri="{FF2B5EF4-FFF2-40B4-BE49-F238E27FC236}">
                <a16:creationId xmlns:a16="http://schemas.microsoft.com/office/drawing/2014/main" id="{F6D62056-E10A-E1CB-670C-88AA712F25DF}"/>
              </a:ext>
            </a:extLst>
          </p:cNvPr>
          <p:cNvSpPr txBox="1">
            <a:spLocks noChangeArrowheads="1"/>
          </p:cNvSpPr>
          <p:nvPr userDrawn="1"/>
        </p:nvSpPr>
        <p:spPr bwMode="white">
          <a:xfrm>
            <a:off x="419100" y="6476853"/>
            <a:ext cx="4814257"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tx2"/>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pic>
        <p:nvPicPr>
          <p:cNvPr id="4" name="Graphic 3">
            <a:extLst>
              <a:ext uri="{FF2B5EF4-FFF2-40B4-BE49-F238E27FC236}">
                <a16:creationId xmlns:a16="http://schemas.microsoft.com/office/drawing/2014/main" id="{3BD4D8D4-CAB7-30A9-E0D1-FF90E1042C36}"/>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19101" y="551423"/>
            <a:ext cx="1010270" cy="604149"/>
          </a:xfrm>
          <a:prstGeom prst="rect">
            <a:avLst/>
          </a:prstGeom>
        </p:spPr>
      </p:pic>
      <p:sp>
        <p:nvSpPr>
          <p:cNvPr id="2" name="Text Placeholder 11">
            <a:extLst>
              <a:ext uri="{FF2B5EF4-FFF2-40B4-BE49-F238E27FC236}">
                <a16:creationId xmlns:a16="http://schemas.microsoft.com/office/drawing/2014/main" id="{51E23D6A-0D81-B821-F2E1-751449FE29F2}"/>
              </a:ext>
            </a:extLst>
          </p:cNvPr>
          <p:cNvSpPr>
            <a:spLocks noGrp="1"/>
          </p:cNvSpPr>
          <p:nvPr>
            <p:ph type="body" sz="quarter" idx="11" hasCustomPrompt="1"/>
          </p:nvPr>
        </p:nvSpPr>
        <p:spPr>
          <a:xfrm>
            <a:off x="426595" y="4572926"/>
            <a:ext cx="3702329" cy="369332"/>
          </a:xfrm>
        </p:spPr>
        <p:txBody>
          <a:bodyPr/>
          <a:lstStyle>
            <a:lvl1pPr marL="0" indent="0">
              <a:buNone/>
              <a:defRPr sz="2000" b="1" cap="none" spc="0" baseline="0"/>
            </a:lvl1pPr>
          </a:lstStyle>
          <a:p>
            <a:pPr lvl="0"/>
            <a:r>
              <a:rPr lang="en-US"/>
              <a:t>Speaker name</a:t>
            </a:r>
          </a:p>
        </p:txBody>
      </p:sp>
      <p:sp>
        <p:nvSpPr>
          <p:cNvPr id="5" name="Text Placeholder 15">
            <a:extLst>
              <a:ext uri="{FF2B5EF4-FFF2-40B4-BE49-F238E27FC236}">
                <a16:creationId xmlns:a16="http://schemas.microsoft.com/office/drawing/2014/main" id="{49898F0C-ABBF-1B70-39C8-DA15D1323658}"/>
              </a:ext>
            </a:extLst>
          </p:cNvPr>
          <p:cNvSpPr>
            <a:spLocks noGrp="1"/>
          </p:cNvSpPr>
          <p:nvPr>
            <p:ph type="body" sz="quarter" idx="12" hasCustomPrompt="1"/>
          </p:nvPr>
        </p:nvSpPr>
        <p:spPr>
          <a:xfrm>
            <a:off x="426595" y="4946988"/>
            <a:ext cx="3702329" cy="834074"/>
          </a:xfrm>
        </p:spPr>
        <p:txBody>
          <a:bodyPr/>
          <a:lstStyle>
            <a:lvl1pPr marL="0" indent="0">
              <a:spcAft>
                <a:spcPts val="300"/>
              </a:spcAft>
              <a:buNone/>
              <a:defRPr sz="1600"/>
            </a:lvl1pPr>
            <a:lvl2pPr marL="228600" indent="0">
              <a:buNone/>
              <a:defRPr/>
            </a:lvl2pPr>
            <a:lvl3pPr marL="457200" indent="0">
              <a:buNone/>
              <a:defRPr/>
            </a:lvl3pPr>
            <a:lvl4pPr marL="685800" indent="0">
              <a:buNone/>
              <a:defRPr/>
            </a:lvl4pPr>
            <a:lvl5pPr marL="685800" indent="0">
              <a:buNone/>
              <a:defRPr/>
            </a:lvl5pPr>
          </a:lstStyle>
          <a:p>
            <a:pPr lvl="0"/>
            <a:r>
              <a:rPr lang="en-US" dirty="0"/>
              <a:t>(pronouns)</a:t>
            </a:r>
          </a:p>
          <a:p>
            <a:pPr lvl="0"/>
            <a:r>
              <a:rPr lang="en-US" dirty="0"/>
              <a:t>Job title</a:t>
            </a:r>
          </a:p>
          <a:p>
            <a:pPr lvl="0"/>
            <a:r>
              <a:rPr lang="en-US" dirty="0"/>
              <a:t>Company</a:t>
            </a:r>
          </a:p>
        </p:txBody>
      </p:sp>
    </p:spTree>
    <p:extLst>
      <p:ext uri="{BB962C8B-B14F-4D97-AF65-F5344CB8AC3E}">
        <p14:creationId xmlns:p14="http://schemas.microsoft.com/office/powerpoint/2010/main" val="30001568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464">
          <p15:clr>
            <a:srgbClr val="FBAE40"/>
          </p15:clr>
        </p15:guide>
        <p15:guide id="3" orient="horz" pos="2736">
          <p15:clr>
            <a:srgbClr val="FBAE40"/>
          </p15:clr>
        </p15:guide>
        <p15:guide id="4" orient="horz" pos="1272">
          <p15:clr>
            <a:srgbClr val="FBAE40"/>
          </p15:clr>
        </p15:guide>
        <p15:guide id="5" orient="horz" pos="172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plit content and image">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06702D9F-6087-CDEB-5CD1-FD21380354D2}"/>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4" name="Title 1">
            <a:extLst>
              <a:ext uri="{FF2B5EF4-FFF2-40B4-BE49-F238E27FC236}">
                <a16:creationId xmlns:a16="http://schemas.microsoft.com/office/drawing/2014/main" id="{05F4EBEB-0AED-DBC5-64B2-DCB373310E60}"/>
              </a:ext>
            </a:extLst>
          </p:cNvPr>
          <p:cNvSpPr>
            <a:spLocks noGrp="1"/>
          </p:cNvSpPr>
          <p:nvPr>
            <p:ph type="title" hasCustomPrompt="1"/>
          </p:nvPr>
        </p:nvSpPr>
        <p:spPr>
          <a:xfrm>
            <a:off x="419099" y="2963192"/>
            <a:ext cx="5086337" cy="646331"/>
          </a:xfrm>
        </p:spPr>
        <p:txBody>
          <a:bodyPr wrap="square" anchor="b">
            <a:spAutoFit/>
          </a:bodyPr>
          <a:lstStyle>
            <a:lvl1pPr algn="l">
              <a:defRPr spc="0"/>
            </a:lvl1pPr>
          </a:lstStyle>
          <a:p>
            <a:r>
              <a:rPr lang="en-US"/>
              <a:t>Title and image</a:t>
            </a:r>
          </a:p>
        </p:txBody>
      </p:sp>
      <p:sp>
        <p:nvSpPr>
          <p:cNvPr id="5" name="Text Placeholder 12">
            <a:extLst>
              <a:ext uri="{FF2B5EF4-FFF2-40B4-BE49-F238E27FC236}">
                <a16:creationId xmlns:a16="http://schemas.microsoft.com/office/drawing/2014/main" id="{9414BEB8-A21B-0C64-A1E3-05FD57EA6474}"/>
              </a:ext>
            </a:extLst>
          </p:cNvPr>
          <p:cNvSpPr>
            <a:spLocks noGrp="1"/>
          </p:cNvSpPr>
          <p:nvPr>
            <p:ph type="body" sz="quarter" idx="12"/>
          </p:nvPr>
        </p:nvSpPr>
        <p:spPr>
          <a:xfrm>
            <a:off x="419099" y="3793440"/>
            <a:ext cx="5086337" cy="430887"/>
          </a:xfrm>
        </p:spPr>
        <p:txBody>
          <a:bodyPr anchor="t"/>
          <a:lstStyle>
            <a:lvl1pPr marL="0" indent="0" algn="l">
              <a:lnSpc>
                <a:spcPct val="100000"/>
              </a:lnSpc>
              <a:buNone/>
              <a:defRPr lang="en-US" sz="22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 name="Text Placeholder 12">
            <a:extLst>
              <a:ext uri="{FF2B5EF4-FFF2-40B4-BE49-F238E27FC236}">
                <a16:creationId xmlns:a16="http://schemas.microsoft.com/office/drawing/2014/main" id="{31FBC554-A4A8-E441-E502-DF3977DAE555}"/>
              </a:ext>
            </a:extLst>
          </p:cNvPr>
          <p:cNvSpPr>
            <a:spLocks noGrp="1"/>
          </p:cNvSpPr>
          <p:nvPr>
            <p:ph type="body" sz="quarter" idx="14" hasCustomPrompt="1"/>
          </p:nvPr>
        </p:nvSpPr>
        <p:spPr>
          <a:xfrm>
            <a:off x="419099" y="585446"/>
            <a:ext cx="2096652" cy="296037"/>
          </a:xfrm>
          <a:prstGeom prst="roundRect">
            <a:avLst>
              <a:gd name="adj" fmla="val 22040"/>
            </a:avLst>
          </a:prstGeom>
          <a:solidFill>
            <a:schemeClr val="accent1">
              <a:lumMod val="20000"/>
              <a:lumOff val="80000"/>
            </a:schemeClr>
          </a:solidFill>
        </p:spPr>
        <p:txBody>
          <a:bodyPr anchor="ctr"/>
          <a:lstStyle>
            <a:lvl1pPr marL="0" indent="0" algn="ctr">
              <a:buNone/>
              <a:defRPr lang="en-US" sz="1200" b="1" i="0" kern="1200" spc="30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marL="0" lvl="0" indent="0" algn="ctr" defTabSz="914400" rtl="0" eaLnBrk="1" latinLnBrk="0" hangingPunct="1">
              <a:lnSpc>
                <a:spcPct val="90000"/>
              </a:lnSpc>
              <a:spcBef>
                <a:spcPts val="0"/>
              </a:spcBef>
              <a:spcAft>
                <a:spcPts val="1200"/>
              </a:spcAft>
              <a:buClr>
                <a:schemeClr val="tx1"/>
              </a:buClr>
              <a:buSzPct val="90000"/>
              <a:buFont typeface="Amazon Ember Display" panose="020F0603020204020204" pitchFamily="34" charset="0"/>
              <a:buNone/>
              <a:tabLst/>
            </a:pPr>
            <a:r>
              <a:rPr lang="en-US" dirty="0"/>
              <a:t>SECTION TITLE</a:t>
            </a:r>
          </a:p>
        </p:txBody>
      </p:sp>
      <p:sp>
        <p:nvSpPr>
          <p:cNvPr id="6" name="Picture Placeholder 6">
            <a:extLst>
              <a:ext uri="{FF2B5EF4-FFF2-40B4-BE49-F238E27FC236}">
                <a16:creationId xmlns:a16="http://schemas.microsoft.com/office/drawing/2014/main" id="{D8E7B1A7-9B21-D66C-887E-5E411939564D}"/>
              </a:ext>
            </a:extLst>
          </p:cNvPr>
          <p:cNvSpPr>
            <a:spLocks noGrp="1"/>
          </p:cNvSpPr>
          <p:nvPr>
            <p:ph type="pic" sz="quarter" idx="13" hasCustomPrompt="1"/>
          </p:nvPr>
        </p:nvSpPr>
        <p:spPr>
          <a:xfrm>
            <a:off x="6686566" y="342900"/>
            <a:ext cx="5162534" cy="5867400"/>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3846930905"/>
      </p:ext>
    </p:extLst>
  </p:cSld>
  <p:clrMapOvr>
    <a:masterClrMapping/>
  </p:clrMapOvr>
  <p:transition>
    <p:fade/>
  </p:transition>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plit content and image_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2BCE21-C2EC-1306-503B-BC2BBAB9669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096000" y="0"/>
            <a:ext cx="6096000" cy="6858000"/>
          </a:xfrm>
          <a:prstGeom prst="rect">
            <a:avLst/>
          </a:prstGeom>
        </p:spPr>
      </p:pic>
      <p:sp>
        <p:nvSpPr>
          <p:cNvPr id="2" name="Title 1">
            <a:extLst>
              <a:ext uri="{FF2B5EF4-FFF2-40B4-BE49-F238E27FC236}">
                <a16:creationId xmlns:a16="http://schemas.microsoft.com/office/drawing/2014/main" id="{52517D87-D3C3-4EBC-8F18-A1178903C794}"/>
              </a:ext>
            </a:extLst>
          </p:cNvPr>
          <p:cNvSpPr>
            <a:spLocks noGrp="1"/>
          </p:cNvSpPr>
          <p:nvPr>
            <p:ph type="title" hasCustomPrompt="1"/>
          </p:nvPr>
        </p:nvSpPr>
        <p:spPr>
          <a:xfrm>
            <a:off x="419099" y="2963192"/>
            <a:ext cx="5086337" cy="646331"/>
          </a:xfrm>
        </p:spPr>
        <p:txBody>
          <a:bodyPr wrap="square" anchor="b">
            <a:spAutoFit/>
          </a:bodyPr>
          <a:lstStyle>
            <a:lvl1pPr algn="l">
              <a:defRPr spc="0"/>
            </a:lvl1pPr>
          </a:lstStyle>
          <a:p>
            <a:r>
              <a:rPr lang="en-US"/>
              <a:t>Title and image</a:t>
            </a:r>
          </a:p>
        </p:txBody>
      </p:sp>
      <p:sp>
        <p:nvSpPr>
          <p:cNvPr id="15" name="Text Placeholder 12">
            <a:extLst>
              <a:ext uri="{FF2B5EF4-FFF2-40B4-BE49-F238E27FC236}">
                <a16:creationId xmlns:a16="http://schemas.microsoft.com/office/drawing/2014/main" id="{75E3AFC5-1F1E-90B5-A413-ABEF7C5EFE60}"/>
              </a:ext>
            </a:extLst>
          </p:cNvPr>
          <p:cNvSpPr>
            <a:spLocks noGrp="1"/>
          </p:cNvSpPr>
          <p:nvPr>
            <p:ph type="body" sz="quarter" idx="12"/>
          </p:nvPr>
        </p:nvSpPr>
        <p:spPr>
          <a:xfrm>
            <a:off x="419099" y="3793440"/>
            <a:ext cx="5086337" cy="430887"/>
          </a:xfrm>
        </p:spPr>
        <p:txBody>
          <a:bodyPr anchor="t"/>
          <a:lstStyle>
            <a:lvl1pPr marL="0" indent="0" algn="l">
              <a:lnSpc>
                <a:spcPct val="100000"/>
              </a:lnSpc>
              <a:buNone/>
              <a:defRPr lang="en-US" sz="22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6" name="Picture Placeholder 6">
            <a:extLst>
              <a:ext uri="{FF2B5EF4-FFF2-40B4-BE49-F238E27FC236}">
                <a16:creationId xmlns:a16="http://schemas.microsoft.com/office/drawing/2014/main" id="{A27BB3CF-1205-0027-049B-BD3567B2E330}"/>
              </a:ext>
            </a:extLst>
          </p:cNvPr>
          <p:cNvSpPr>
            <a:spLocks noGrp="1"/>
          </p:cNvSpPr>
          <p:nvPr>
            <p:ph type="pic" sz="quarter" idx="13" hasCustomPrompt="1"/>
          </p:nvPr>
        </p:nvSpPr>
        <p:spPr>
          <a:xfrm>
            <a:off x="6686566" y="342900"/>
            <a:ext cx="5162534" cy="5867400"/>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4" name="Slide Number Placeholder 5">
            <a:extLst>
              <a:ext uri="{FF2B5EF4-FFF2-40B4-BE49-F238E27FC236}">
                <a16:creationId xmlns:a16="http://schemas.microsoft.com/office/drawing/2014/main" id="{FA16F55B-B62C-E415-953C-78E4432158E9}"/>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3" name="Text Placeholder 12">
            <a:extLst>
              <a:ext uri="{FF2B5EF4-FFF2-40B4-BE49-F238E27FC236}">
                <a16:creationId xmlns:a16="http://schemas.microsoft.com/office/drawing/2014/main" id="{633E20A0-1D9F-4D3A-0150-B25F1AF52A15}"/>
              </a:ext>
            </a:extLst>
          </p:cNvPr>
          <p:cNvSpPr>
            <a:spLocks noGrp="1"/>
          </p:cNvSpPr>
          <p:nvPr>
            <p:ph type="body" sz="quarter" idx="14" hasCustomPrompt="1"/>
          </p:nvPr>
        </p:nvSpPr>
        <p:spPr>
          <a:xfrm>
            <a:off x="419099" y="585446"/>
            <a:ext cx="2096652" cy="296037"/>
          </a:xfrm>
          <a:prstGeom prst="roundRect">
            <a:avLst>
              <a:gd name="adj" fmla="val 22040"/>
            </a:avLst>
          </a:prstGeom>
          <a:solidFill>
            <a:schemeClr val="accent1">
              <a:lumMod val="20000"/>
              <a:lumOff val="80000"/>
            </a:schemeClr>
          </a:solidFill>
        </p:spPr>
        <p:txBody>
          <a:bodyPr anchor="ctr"/>
          <a:lstStyle>
            <a:lvl1pPr marL="0" indent="0" algn="ctr">
              <a:buNone/>
              <a:defRPr lang="en-US" sz="1200" b="1" i="0" kern="1200" spc="30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marL="0" lvl="0" indent="0" algn="ctr" defTabSz="914400" rtl="0" eaLnBrk="1" latinLnBrk="0" hangingPunct="1">
              <a:lnSpc>
                <a:spcPct val="90000"/>
              </a:lnSpc>
              <a:spcBef>
                <a:spcPts val="0"/>
              </a:spcBef>
              <a:spcAft>
                <a:spcPts val="1200"/>
              </a:spcAft>
              <a:buClr>
                <a:schemeClr val="tx1"/>
              </a:buClr>
              <a:buSzPct val="90000"/>
              <a:buFont typeface="Amazon Ember Display" panose="020F0603020204020204" pitchFamily="34" charset="0"/>
              <a:buNone/>
              <a:tabLst/>
            </a:pPr>
            <a:r>
              <a:rPr lang="en-US" dirty="0"/>
              <a:t>SECTION TITLE</a:t>
            </a:r>
          </a:p>
        </p:txBody>
      </p:sp>
    </p:spTree>
    <p:extLst>
      <p:ext uri="{BB962C8B-B14F-4D97-AF65-F5344CB8AC3E}">
        <p14:creationId xmlns:p14="http://schemas.microsoft.com/office/powerpoint/2010/main" val="2352284475"/>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image, callout box">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12852A8-90D0-6D87-0F6A-8E688E4E417C}"/>
              </a:ext>
            </a:extLst>
          </p:cNvPr>
          <p:cNvSpPr>
            <a:spLocks noGrp="1"/>
          </p:cNvSpPr>
          <p:nvPr>
            <p:ph type="pic" sz="quarter" idx="10" hasCustomPrompt="1"/>
          </p:nvPr>
        </p:nvSpPr>
        <p:spPr>
          <a:xfrm>
            <a:off x="6342744" y="0"/>
            <a:ext cx="5849256" cy="6858000"/>
          </a:xfrm>
        </p:spPr>
        <p:txBody>
          <a:bodyPr anchor="ctr"/>
          <a:lstStyle>
            <a:lvl1pPr marL="0" indent="0" algn="ctr">
              <a:buNone/>
              <a:defRPr/>
            </a:lvl1pPr>
          </a:lstStyle>
          <a:p>
            <a:r>
              <a:rPr lang="en-US" dirty="0"/>
              <a:t>Click icon to add image</a:t>
            </a:r>
          </a:p>
          <a:p>
            <a:endParaRPr lang="en-US" dirty="0"/>
          </a:p>
        </p:txBody>
      </p:sp>
      <p:sp>
        <p:nvSpPr>
          <p:cNvPr id="23" name="Text Placeholder 12">
            <a:extLst>
              <a:ext uri="{FF2B5EF4-FFF2-40B4-BE49-F238E27FC236}">
                <a16:creationId xmlns:a16="http://schemas.microsoft.com/office/drawing/2014/main" id="{E443CEB2-8374-F260-B87D-FC866EC90FE0}"/>
              </a:ext>
            </a:extLst>
          </p:cNvPr>
          <p:cNvSpPr>
            <a:spLocks noGrp="1"/>
          </p:cNvSpPr>
          <p:nvPr>
            <p:ph type="body" sz="quarter" idx="16" hasCustomPrompt="1"/>
          </p:nvPr>
        </p:nvSpPr>
        <p:spPr>
          <a:xfrm>
            <a:off x="425038" y="4688232"/>
            <a:ext cx="6340332" cy="1522068"/>
          </a:xfrm>
          <a:prstGeom prst="roundRect">
            <a:avLst>
              <a:gd name="adj" fmla="val 13066"/>
            </a:avLst>
          </a:prstGeom>
          <a:solidFill>
            <a:schemeClr val="accent1">
              <a:lumMod val="20000"/>
              <a:lumOff val="80000"/>
            </a:schemeClr>
          </a:solidFill>
        </p:spPr>
        <p:txBody>
          <a:bodyPr lIns="1920240" tIns="228600" rIns="457200" bIns="228600" anchor="ctr"/>
          <a:lstStyle>
            <a:lvl1pPr marL="0" indent="0" algn="l">
              <a:lnSpc>
                <a:spcPct val="100000"/>
              </a:lnSpc>
              <a:buNone/>
              <a:defRPr lang="en-US" sz="18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14" name="Title 1">
            <a:extLst>
              <a:ext uri="{FF2B5EF4-FFF2-40B4-BE49-F238E27FC236}">
                <a16:creationId xmlns:a16="http://schemas.microsoft.com/office/drawing/2014/main" id="{700664E9-343F-D88D-014A-7D3AFE06C8EA}"/>
              </a:ext>
            </a:extLst>
          </p:cNvPr>
          <p:cNvSpPr>
            <a:spLocks noGrp="1"/>
          </p:cNvSpPr>
          <p:nvPr>
            <p:ph type="title" hasCustomPrompt="1"/>
          </p:nvPr>
        </p:nvSpPr>
        <p:spPr>
          <a:xfrm>
            <a:off x="425038" y="1371600"/>
            <a:ext cx="5430157" cy="1200329"/>
          </a:xfrm>
        </p:spPr>
        <p:txBody>
          <a:bodyPr wrap="square" anchor="b">
            <a:spAutoFit/>
          </a:bodyPr>
          <a:lstStyle>
            <a:lvl1pPr algn="l">
              <a:defRPr spc="0"/>
            </a:lvl1pPr>
          </a:lstStyle>
          <a:p>
            <a:r>
              <a:rPr lang="en-US" dirty="0"/>
              <a:t>Title and image with callout box</a:t>
            </a:r>
          </a:p>
        </p:txBody>
      </p:sp>
      <p:sp>
        <p:nvSpPr>
          <p:cNvPr id="17" name="Text Placeholder 12">
            <a:extLst>
              <a:ext uri="{FF2B5EF4-FFF2-40B4-BE49-F238E27FC236}">
                <a16:creationId xmlns:a16="http://schemas.microsoft.com/office/drawing/2014/main" id="{3A82A614-DD13-3818-9411-799477AC15EB}"/>
              </a:ext>
            </a:extLst>
          </p:cNvPr>
          <p:cNvSpPr>
            <a:spLocks noGrp="1"/>
          </p:cNvSpPr>
          <p:nvPr>
            <p:ph type="body" sz="quarter" idx="12" hasCustomPrompt="1"/>
          </p:nvPr>
        </p:nvSpPr>
        <p:spPr>
          <a:xfrm>
            <a:off x="425038" y="2755846"/>
            <a:ext cx="5430157" cy="430887"/>
          </a:xfrm>
        </p:spPr>
        <p:txBody>
          <a:bodyPr anchor="t"/>
          <a:lstStyle>
            <a:lvl1pPr marL="0" indent="0" algn="l">
              <a:lnSpc>
                <a:spcPct val="100000"/>
              </a:lnSpc>
              <a:buNone/>
              <a:defRPr lang="en-US" sz="22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r>
              <a:rPr lang="en-US"/>
              <a:t>Click to add text</a:t>
            </a:r>
          </a:p>
        </p:txBody>
      </p:sp>
      <p:sp>
        <p:nvSpPr>
          <p:cNvPr id="22" name="Picture Placeholder 12">
            <a:extLst>
              <a:ext uri="{FF2B5EF4-FFF2-40B4-BE49-F238E27FC236}">
                <a16:creationId xmlns:a16="http://schemas.microsoft.com/office/drawing/2014/main" id="{9CD4326E-A8E9-1E22-CE0F-1B63E5913E3D}"/>
              </a:ext>
            </a:extLst>
          </p:cNvPr>
          <p:cNvSpPr>
            <a:spLocks noGrp="1"/>
          </p:cNvSpPr>
          <p:nvPr>
            <p:ph type="pic" sz="quarter" idx="15" hasCustomPrompt="1"/>
          </p:nvPr>
        </p:nvSpPr>
        <p:spPr>
          <a:xfrm>
            <a:off x="786647" y="4901861"/>
            <a:ext cx="1159212" cy="1094811"/>
          </a:xfrm>
        </p:spPr>
        <p:txBody>
          <a:bodyPr>
            <a:noAutofit/>
          </a:bodyPr>
          <a:lstStyle>
            <a:lvl1pPr marL="0" indent="0">
              <a:buNone/>
              <a:defRPr sz="1800"/>
            </a:lvl1pPr>
          </a:lstStyle>
          <a:p>
            <a:r>
              <a:rPr lang="en-US"/>
              <a:t>Click icon to add image</a:t>
            </a:r>
          </a:p>
        </p:txBody>
      </p:sp>
      <p:sp>
        <p:nvSpPr>
          <p:cNvPr id="2" name="Slide Number Placeholder 5">
            <a:extLst>
              <a:ext uri="{FF2B5EF4-FFF2-40B4-BE49-F238E27FC236}">
                <a16:creationId xmlns:a16="http://schemas.microsoft.com/office/drawing/2014/main" id="{BE4BA17A-B2AD-611A-FFA5-525565B197F5}"/>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70761342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ubtitle, photo">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FDB761F8-EB0E-F335-F6C7-3EFC00F6143B}"/>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5" name="Title 1">
            <a:extLst>
              <a:ext uri="{FF2B5EF4-FFF2-40B4-BE49-F238E27FC236}">
                <a16:creationId xmlns:a16="http://schemas.microsoft.com/office/drawing/2014/main" id="{5A190BD6-973A-5A89-171D-403C140DD67D}"/>
              </a:ext>
            </a:extLst>
          </p:cNvPr>
          <p:cNvSpPr>
            <a:spLocks noGrp="1"/>
          </p:cNvSpPr>
          <p:nvPr>
            <p:ph type="title" hasCustomPrompt="1"/>
          </p:nvPr>
        </p:nvSpPr>
        <p:spPr>
          <a:xfrm>
            <a:off x="425038" y="351902"/>
            <a:ext cx="11424061" cy="638698"/>
          </a:xfrm>
        </p:spPr>
        <p:txBody>
          <a:bodyPr/>
          <a:lstStyle>
            <a:lvl1pPr>
              <a:defRPr/>
            </a:lvl1pPr>
          </a:lstStyle>
          <a:p>
            <a:r>
              <a:rPr lang="en-US" dirty="0"/>
              <a:t>Image with subtitle layout</a:t>
            </a:r>
          </a:p>
        </p:txBody>
      </p:sp>
      <p:sp>
        <p:nvSpPr>
          <p:cNvPr id="6" name="Text Placeholder 3">
            <a:extLst>
              <a:ext uri="{FF2B5EF4-FFF2-40B4-BE49-F238E27FC236}">
                <a16:creationId xmlns:a16="http://schemas.microsoft.com/office/drawing/2014/main" id="{BCC1A318-61A9-B9B7-774F-9F1DFF36BBE6}"/>
              </a:ext>
            </a:extLst>
          </p:cNvPr>
          <p:cNvSpPr>
            <a:spLocks noGrp="1"/>
          </p:cNvSpPr>
          <p:nvPr>
            <p:ph type="body" sz="quarter" idx="10" hasCustomPrompt="1"/>
          </p:nvPr>
        </p:nvSpPr>
        <p:spPr>
          <a:xfrm>
            <a:off x="425038" y="1097280"/>
            <a:ext cx="11424062" cy="274319"/>
          </a:xfrm>
        </p:spPr>
        <p:txBody>
          <a:bodyPr/>
          <a:lstStyle>
            <a:lvl1pPr marL="0" indent="0">
              <a:lnSpc>
                <a:spcPct val="100000"/>
              </a:lnSpc>
              <a:spcAft>
                <a:spcPts val="1200"/>
              </a:spcAft>
              <a:buNone/>
              <a:defRPr sz="1200" b="1" cap="all" spc="300" baseline="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a:t>Enter subtitle</a:t>
            </a:r>
          </a:p>
        </p:txBody>
      </p:sp>
      <p:sp>
        <p:nvSpPr>
          <p:cNvPr id="2" name="Picture Placeholder 6">
            <a:extLst>
              <a:ext uri="{FF2B5EF4-FFF2-40B4-BE49-F238E27FC236}">
                <a16:creationId xmlns:a16="http://schemas.microsoft.com/office/drawing/2014/main" id="{169F38ED-3151-FA35-D0C1-56F327D8A8C9}"/>
              </a:ext>
            </a:extLst>
          </p:cNvPr>
          <p:cNvSpPr>
            <a:spLocks noGrp="1"/>
          </p:cNvSpPr>
          <p:nvPr>
            <p:ph type="pic" sz="quarter" idx="12" hasCustomPrompt="1"/>
          </p:nvPr>
        </p:nvSpPr>
        <p:spPr>
          <a:xfrm>
            <a:off x="1893477" y="1485898"/>
            <a:ext cx="8405047" cy="4724402"/>
          </a:xfrm>
          <a:prstGeom prst="roundRect">
            <a:avLst>
              <a:gd name="adj" fmla="val 3930"/>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3767002598"/>
      </p:ext>
    </p:extLst>
  </p:cSld>
  <p:clrMapOvr>
    <a:masterClrMapping/>
  </p:clrMapOvr>
  <p:transition>
    <p:fade/>
  </p:transition>
  <p:extLst>
    <p:ext uri="{DCECCB84-F9BA-43D5-87BE-67443E8EF086}">
      <p15:sldGuideLst xmlns:p15="http://schemas.microsoft.com/office/powerpoint/2012/main">
        <p15:guide id="2" orient="horz" pos="624">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Full bleed photo">
    <p:spTree>
      <p:nvGrpSpPr>
        <p:cNvPr id="1" name=""/>
        <p:cNvGrpSpPr/>
        <p:nvPr/>
      </p:nvGrpSpPr>
      <p:grpSpPr>
        <a:xfrm>
          <a:off x="0" y="0"/>
          <a:ext cx="0" cy="0"/>
          <a:chOff x="0" y="0"/>
          <a:chExt cx="0" cy="0"/>
        </a:xfrm>
      </p:grpSpPr>
      <p:sp>
        <p:nvSpPr>
          <p:cNvPr id="16" name="Picture Placeholder 6">
            <a:extLst>
              <a:ext uri="{FF2B5EF4-FFF2-40B4-BE49-F238E27FC236}">
                <a16:creationId xmlns:a16="http://schemas.microsoft.com/office/drawing/2014/main" id="{A27BB3CF-1205-0027-049B-BD3567B2E330}"/>
              </a:ext>
            </a:extLst>
          </p:cNvPr>
          <p:cNvSpPr>
            <a:spLocks noGrp="1"/>
          </p:cNvSpPr>
          <p:nvPr>
            <p:ph type="pic" sz="quarter" idx="13" hasCustomPrompt="1"/>
          </p:nvPr>
        </p:nvSpPr>
        <p:spPr>
          <a:xfrm>
            <a:off x="0" y="0"/>
            <a:ext cx="12192000" cy="6857999"/>
          </a:xfrm>
          <a:prstGeom prst="rect">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25" name="Slide Number Placeholder 24">
            <a:extLst>
              <a:ext uri="{FF2B5EF4-FFF2-40B4-BE49-F238E27FC236}">
                <a16:creationId xmlns:a16="http://schemas.microsoft.com/office/drawing/2014/main" id="{13840F62-9717-90C6-6842-D1AA2CF349E3}"/>
              </a:ext>
            </a:extLst>
          </p:cNvPr>
          <p:cNvSpPr>
            <a:spLocks noGrp="1"/>
          </p:cNvSpPr>
          <p:nvPr>
            <p:ph type="sldNum" sz="quarter" idx="18"/>
          </p:nvPr>
        </p:nvSpPr>
        <p:spPr/>
        <p:txBody>
          <a:bodyPr/>
          <a:lstStyle/>
          <a:p>
            <a:fld id="{DC503246-BBCE-4F0A-BCDC-08FC4C52637D}" type="slidenum">
              <a:rPr lang="en-US" smtClean="0"/>
              <a:pPr/>
              <a:t>‹#›</a:t>
            </a:fld>
            <a:endParaRPr lang="en-US"/>
          </a:p>
        </p:txBody>
      </p:sp>
      <p:sp>
        <p:nvSpPr>
          <p:cNvPr id="26" name="TextBox 3">
            <a:extLst>
              <a:ext uri="{FF2B5EF4-FFF2-40B4-BE49-F238E27FC236}">
                <a16:creationId xmlns:a16="http://schemas.microsoft.com/office/drawing/2014/main" id="{4695DEDB-882B-9BAB-1BD7-E2BF26C1125E}"/>
              </a:ext>
            </a:extLst>
          </p:cNvPr>
          <p:cNvSpPr txBox="1">
            <a:spLocks noChangeArrowheads="1"/>
          </p:cNvSpPr>
          <p:nvPr userDrawn="1"/>
        </p:nvSpPr>
        <p:spPr bwMode="white">
          <a:xfrm>
            <a:off x="1215838" y="6476853"/>
            <a:ext cx="4880161"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tx2"/>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pic>
        <p:nvPicPr>
          <p:cNvPr id="27" name="Graphic 26">
            <a:extLst>
              <a:ext uri="{FF2B5EF4-FFF2-40B4-BE49-F238E27FC236}">
                <a16:creationId xmlns:a16="http://schemas.microsoft.com/office/drawing/2014/main" id="{B4DC6F60-54B5-39C2-DB94-A5D2E06B56D4}"/>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19100" y="6428661"/>
            <a:ext cx="388818" cy="232516"/>
          </a:xfrm>
          <a:prstGeom prst="rect">
            <a:avLst/>
          </a:prstGeom>
        </p:spPr>
      </p:pic>
      <p:sp>
        <p:nvSpPr>
          <p:cNvPr id="23" name="Title 1">
            <a:extLst>
              <a:ext uri="{FF2B5EF4-FFF2-40B4-BE49-F238E27FC236}">
                <a16:creationId xmlns:a16="http://schemas.microsoft.com/office/drawing/2014/main" id="{227FCDA7-0ECC-B11E-7BCE-93CF8C5842CF}"/>
              </a:ext>
            </a:extLst>
          </p:cNvPr>
          <p:cNvSpPr>
            <a:spLocks noGrp="1"/>
          </p:cNvSpPr>
          <p:nvPr>
            <p:ph type="title" hasCustomPrompt="1"/>
          </p:nvPr>
        </p:nvSpPr>
        <p:spPr>
          <a:xfrm>
            <a:off x="419100" y="2414953"/>
            <a:ext cx="5638800" cy="638175"/>
          </a:xfrm>
        </p:spPr>
        <p:txBody>
          <a:bodyPr anchor="b"/>
          <a:lstStyle>
            <a:lvl1pPr>
              <a:defRPr>
                <a:solidFill>
                  <a:schemeClr val="tx1"/>
                </a:solidFill>
              </a:defRPr>
            </a:lvl1pPr>
          </a:lstStyle>
          <a:p>
            <a:r>
              <a:rPr lang="en-US" dirty="0"/>
              <a:t>Title, content, image</a:t>
            </a:r>
          </a:p>
        </p:txBody>
      </p:sp>
      <p:sp>
        <p:nvSpPr>
          <p:cNvPr id="24" name="Content Placeholder 10">
            <a:extLst>
              <a:ext uri="{FF2B5EF4-FFF2-40B4-BE49-F238E27FC236}">
                <a16:creationId xmlns:a16="http://schemas.microsoft.com/office/drawing/2014/main" id="{9C2FBB8A-8B8F-97AB-A720-14B61EA295F2}"/>
              </a:ext>
            </a:extLst>
          </p:cNvPr>
          <p:cNvSpPr>
            <a:spLocks noGrp="1"/>
          </p:cNvSpPr>
          <p:nvPr>
            <p:ph sz="quarter" idx="15" hasCustomPrompt="1"/>
          </p:nvPr>
        </p:nvSpPr>
        <p:spPr>
          <a:xfrm>
            <a:off x="419100" y="3298213"/>
            <a:ext cx="5638800" cy="1172894"/>
          </a:xfrm>
        </p:spPr>
        <p:txBody>
          <a:bodyPr>
            <a:noAutofit/>
          </a:bodyPr>
          <a:lstStyle>
            <a:lvl1pPr marL="0" indent="0">
              <a:buNone/>
              <a:defRPr>
                <a:solidFill>
                  <a:schemeClr val="tx1"/>
                </a:solidFill>
              </a:defRPr>
            </a:lvl1pPr>
          </a:lstStyle>
          <a:p>
            <a:pPr lvl="0"/>
            <a:r>
              <a:rPr lang="en-US"/>
              <a:t>Enter slide content</a:t>
            </a:r>
          </a:p>
        </p:txBody>
      </p:sp>
    </p:spTree>
    <p:extLst>
      <p:ext uri="{BB962C8B-B14F-4D97-AF65-F5344CB8AC3E}">
        <p14:creationId xmlns:p14="http://schemas.microsoft.com/office/powerpoint/2010/main" val="582937677"/>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2_Full bleed photo">
    <p:spTree>
      <p:nvGrpSpPr>
        <p:cNvPr id="1" name=""/>
        <p:cNvGrpSpPr/>
        <p:nvPr/>
      </p:nvGrpSpPr>
      <p:grpSpPr>
        <a:xfrm>
          <a:off x="0" y="0"/>
          <a:ext cx="0" cy="0"/>
          <a:chOff x="0" y="0"/>
          <a:chExt cx="0" cy="0"/>
        </a:xfrm>
      </p:grpSpPr>
      <p:sp>
        <p:nvSpPr>
          <p:cNvPr id="16" name="Picture Placeholder 6">
            <a:extLst>
              <a:ext uri="{FF2B5EF4-FFF2-40B4-BE49-F238E27FC236}">
                <a16:creationId xmlns:a16="http://schemas.microsoft.com/office/drawing/2014/main" id="{A27BB3CF-1205-0027-049B-BD3567B2E330}"/>
              </a:ext>
            </a:extLst>
          </p:cNvPr>
          <p:cNvSpPr>
            <a:spLocks noGrp="1"/>
          </p:cNvSpPr>
          <p:nvPr>
            <p:ph type="pic" sz="quarter" idx="13" hasCustomPrompt="1"/>
          </p:nvPr>
        </p:nvSpPr>
        <p:spPr>
          <a:xfrm>
            <a:off x="0" y="0"/>
            <a:ext cx="12192000" cy="6858000"/>
          </a:xfrm>
          <a:prstGeom prst="rect">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25" name="Slide Number Placeholder 24">
            <a:extLst>
              <a:ext uri="{FF2B5EF4-FFF2-40B4-BE49-F238E27FC236}">
                <a16:creationId xmlns:a16="http://schemas.microsoft.com/office/drawing/2014/main" id="{13840F62-9717-90C6-6842-D1AA2CF349E3}"/>
              </a:ext>
            </a:extLst>
          </p:cNvPr>
          <p:cNvSpPr>
            <a:spLocks noGrp="1"/>
          </p:cNvSpPr>
          <p:nvPr>
            <p:ph type="sldNum" sz="quarter" idx="18"/>
          </p:nvPr>
        </p:nvSpPr>
        <p:spPr/>
        <p:txBody>
          <a:bodyPr/>
          <a:lstStyle/>
          <a:p>
            <a:fld id="{DC503246-BBCE-4F0A-BCDC-08FC4C52637D}" type="slidenum">
              <a:rPr lang="en-US" smtClean="0"/>
              <a:pPr/>
              <a:t>‹#›</a:t>
            </a:fld>
            <a:endParaRPr lang="en-US"/>
          </a:p>
        </p:txBody>
      </p:sp>
      <p:sp>
        <p:nvSpPr>
          <p:cNvPr id="20" name="Title 2">
            <a:extLst>
              <a:ext uri="{FF2B5EF4-FFF2-40B4-BE49-F238E27FC236}">
                <a16:creationId xmlns:a16="http://schemas.microsoft.com/office/drawing/2014/main" id="{8478C7A9-D31C-969E-487C-F31C96AF24FE}"/>
              </a:ext>
            </a:extLst>
          </p:cNvPr>
          <p:cNvSpPr>
            <a:spLocks noGrp="1"/>
          </p:cNvSpPr>
          <p:nvPr>
            <p:ph type="title" hasCustomPrompt="1"/>
          </p:nvPr>
        </p:nvSpPr>
        <p:spPr>
          <a:xfrm>
            <a:off x="0" y="-796413"/>
            <a:ext cx="12192000" cy="786888"/>
          </a:xfrm>
        </p:spPr>
        <p:txBody>
          <a:bodyPr/>
          <a:lstStyle>
            <a:lvl1pPr>
              <a:defRPr sz="2400">
                <a:solidFill>
                  <a:schemeClr val="tx1"/>
                </a:solidFill>
              </a:defRPr>
            </a:lvl1pPr>
          </a:lstStyle>
          <a:p>
            <a:r>
              <a:rPr lang="en-US" dirty="0"/>
              <a:t>Full-screen image layout (enter descriptive title here for accessibility)</a:t>
            </a:r>
          </a:p>
        </p:txBody>
      </p:sp>
      <p:sp>
        <p:nvSpPr>
          <p:cNvPr id="2" name="TextBox 3">
            <a:extLst>
              <a:ext uri="{FF2B5EF4-FFF2-40B4-BE49-F238E27FC236}">
                <a16:creationId xmlns:a16="http://schemas.microsoft.com/office/drawing/2014/main" id="{44DA2ACA-0942-88C4-1D17-3BB59FEC4138}"/>
              </a:ext>
            </a:extLst>
          </p:cNvPr>
          <p:cNvSpPr txBox="1">
            <a:spLocks noChangeArrowheads="1"/>
          </p:cNvSpPr>
          <p:nvPr userDrawn="1"/>
        </p:nvSpPr>
        <p:spPr bwMode="white">
          <a:xfrm>
            <a:off x="1215838" y="6476853"/>
            <a:ext cx="4880161"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tx2"/>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pic>
        <p:nvPicPr>
          <p:cNvPr id="3" name="Graphic 2">
            <a:extLst>
              <a:ext uri="{FF2B5EF4-FFF2-40B4-BE49-F238E27FC236}">
                <a16:creationId xmlns:a16="http://schemas.microsoft.com/office/drawing/2014/main" id="{3F49FDB6-9DD6-6825-8726-1C1EFF23F487}"/>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19100" y="6428661"/>
            <a:ext cx="388818" cy="232516"/>
          </a:xfrm>
          <a:prstGeom prst="rect">
            <a:avLst/>
          </a:prstGeom>
        </p:spPr>
      </p:pic>
    </p:spTree>
    <p:extLst>
      <p:ext uri="{BB962C8B-B14F-4D97-AF65-F5344CB8AC3E}">
        <p14:creationId xmlns:p14="http://schemas.microsoft.com/office/powerpoint/2010/main" val="115914242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7282940-4CB7-443C-9F56-FCA13ED56924}"/>
              </a:ext>
            </a:extLst>
          </p:cNvPr>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a:ext>
            </a:extLst>
          </a:blip>
          <a:stretch>
            <a:fillRect/>
          </a:stretch>
        </p:blipFill>
        <p:spPr>
          <a:xfrm>
            <a:off x="4994672" y="2327672"/>
            <a:ext cx="2202656" cy="2202656"/>
          </a:xfrm>
          <a:prstGeom prst="rect">
            <a:avLst/>
          </a:prstGeom>
        </p:spPr>
      </p:pic>
      <p:sp>
        <p:nvSpPr>
          <p:cNvPr id="7" name="Media Placeholder 6">
            <a:extLst>
              <a:ext uri="{FF2B5EF4-FFF2-40B4-BE49-F238E27FC236}">
                <a16:creationId xmlns:a16="http://schemas.microsoft.com/office/drawing/2014/main" id="{02268E66-E2A6-42E7-9D25-CF980511A875}"/>
              </a:ext>
            </a:extLst>
          </p:cNvPr>
          <p:cNvSpPr>
            <a:spLocks noGrp="1"/>
          </p:cNvSpPr>
          <p:nvPr>
            <p:ph type="media" sz="quarter" idx="10" hasCustomPrompt="1"/>
          </p:nvPr>
        </p:nvSpPr>
        <p:spPr>
          <a:xfrm>
            <a:off x="0" y="0"/>
            <a:ext cx="12192000" cy="6858000"/>
          </a:xfrm>
        </p:spPr>
        <p:txBody>
          <a:bodyPr anchor="ctr">
            <a:noAutofit/>
          </a:bodyPr>
          <a:lstStyle>
            <a:lvl1pPr marL="800100" indent="0">
              <a:buNone/>
              <a:defRPr/>
            </a:lvl1pPr>
          </a:lstStyle>
          <a:p>
            <a:r>
              <a:rPr lang="en-US"/>
              <a:t>Click icon to add video</a:t>
            </a:r>
          </a:p>
        </p:txBody>
      </p:sp>
      <p:sp>
        <p:nvSpPr>
          <p:cNvPr id="3" name="Title 2">
            <a:extLst>
              <a:ext uri="{FF2B5EF4-FFF2-40B4-BE49-F238E27FC236}">
                <a16:creationId xmlns:a16="http://schemas.microsoft.com/office/drawing/2014/main" id="{33CFD226-D826-41A8-94B2-5E84F7FD8BFB}"/>
              </a:ext>
            </a:extLst>
          </p:cNvPr>
          <p:cNvSpPr>
            <a:spLocks noGrp="1"/>
          </p:cNvSpPr>
          <p:nvPr>
            <p:ph type="title" hasCustomPrompt="1"/>
          </p:nvPr>
        </p:nvSpPr>
        <p:spPr>
          <a:xfrm>
            <a:off x="0" y="-894734"/>
            <a:ext cx="12578080" cy="885210"/>
          </a:xfrm>
        </p:spPr>
        <p:txBody>
          <a:bodyPr/>
          <a:lstStyle>
            <a:lvl1pPr>
              <a:defRPr sz="2400">
                <a:solidFill>
                  <a:schemeClr val="tx1"/>
                </a:solidFill>
              </a:defRPr>
            </a:lvl1pPr>
          </a:lstStyle>
          <a:p>
            <a:r>
              <a:rPr lang="en-US" dirty="0"/>
              <a:t>Video layout (enter descriptive title here for accessibility)</a:t>
            </a:r>
          </a:p>
        </p:txBody>
      </p:sp>
      <p:sp>
        <p:nvSpPr>
          <p:cNvPr id="11" name="Slide Number Placeholder 10">
            <a:extLst>
              <a:ext uri="{FF2B5EF4-FFF2-40B4-BE49-F238E27FC236}">
                <a16:creationId xmlns:a16="http://schemas.microsoft.com/office/drawing/2014/main" id="{0290FAE4-3065-EA27-3F33-5A6B98E9BDDE}"/>
              </a:ext>
            </a:extLst>
          </p:cNvPr>
          <p:cNvSpPr>
            <a:spLocks noGrp="1"/>
          </p:cNvSpPr>
          <p:nvPr>
            <p:ph type="sldNum" sz="quarter" idx="13"/>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286417129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ntent with Bullet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2328A3-F00F-4DC0-B02A-392A2AB97F8A}"/>
              </a:ext>
            </a:extLst>
          </p:cNvPr>
          <p:cNvSpPr>
            <a:spLocks noGrp="1"/>
          </p:cNvSpPr>
          <p:nvPr>
            <p:ph sz="half" idx="1" hasCustomPrompt="1"/>
          </p:nvPr>
        </p:nvSpPr>
        <p:spPr>
          <a:xfrm>
            <a:off x="425038" y="1371600"/>
            <a:ext cx="5556662" cy="2155919"/>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E00FB0-23B9-4CB2-8C87-2533F333654B}"/>
              </a:ext>
            </a:extLst>
          </p:cNvPr>
          <p:cNvSpPr>
            <a:spLocks noGrp="1"/>
          </p:cNvSpPr>
          <p:nvPr>
            <p:ph sz="half" idx="2" hasCustomPrompt="1"/>
          </p:nvPr>
        </p:nvSpPr>
        <p:spPr>
          <a:xfrm>
            <a:off x="6216240" y="1371600"/>
            <a:ext cx="5632860" cy="2155920"/>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9">
            <a:extLst>
              <a:ext uri="{FF2B5EF4-FFF2-40B4-BE49-F238E27FC236}">
                <a16:creationId xmlns:a16="http://schemas.microsoft.com/office/drawing/2014/main" id="{6A646E67-FE85-69E1-D202-50C63E4579C9}"/>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5" name="Title 1">
            <a:extLst>
              <a:ext uri="{FF2B5EF4-FFF2-40B4-BE49-F238E27FC236}">
                <a16:creationId xmlns:a16="http://schemas.microsoft.com/office/drawing/2014/main" id="{3A7AA925-F469-6082-6658-FF251C652EA7}"/>
              </a:ext>
            </a:extLst>
          </p:cNvPr>
          <p:cNvSpPr>
            <a:spLocks noGrp="1"/>
          </p:cNvSpPr>
          <p:nvPr>
            <p:ph type="title" hasCustomPrompt="1"/>
          </p:nvPr>
        </p:nvSpPr>
        <p:spPr>
          <a:xfrm>
            <a:off x="425038" y="342900"/>
            <a:ext cx="11424062" cy="647177"/>
          </a:xfrm>
        </p:spPr>
        <p:txBody>
          <a:bodyPr/>
          <a:lstStyle>
            <a:lvl1pPr>
              <a:defRPr/>
            </a:lvl1pPr>
          </a:lstStyle>
          <a:p>
            <a:r>
              <a:rPr lang="en-US" dirty="0"/>
              <a:t>Two columns with bullets layout</a:t>
            </a:r>
          </a:p>
        </p:txBody>
      </p:sp>
    </p:spTree>
    <p:extLst>
      <p:ext uri="{BB962C8B-B14F-4D97-AF65-F5344CB8AC3E}">
        <p14:creationId xmlns:p14="http://schemas.microsoft.com/office/powerpoint/2010/main" val="181408016"/>
      </p:ext>
    </p:extLst>
  </p:cSld>
  <p:clrMapOvr>
    <a:masterClrMapping/>
  </p:clrMapOvr>
  <p:transition>
    <p:fade/>
  </p:transition>
  <p:extLst>
    <p:ext uri="{DCECCB84-F9BA-43D5-87BE-67443E8EF086}">
      <p15:sldGuideLst xmlns:p15="http://schemas.microsoft.com/office/powerpoint/2012/main">
        <p15:guide id="1" pos="3768">
          <p15:clr>
            <a:srgbClr val="FBAE40"/>
          </p15:clr>
        </p15:guide>
        <p15:guide id="2" pos="3912">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447F764-8D3D-4D65-9DEE-EB4D76A91939}"/>
              </a:ext>
            </a:extLst>
          </p:cNvPr>
          <p:cNvSpPr>
            <a:spLocks noGrp="1"/>
          </p:cNvSpPr>
          <p:nvPr>
            <p:ph type="body" idx="1" hasCustomPrompt="1"/>
          </p:nvPr>
        </p:nvSpPr>
        <p:spPr>
          <a:xfrm>
            <a:off x="425038" y="1371600"/>
            <a:ext cx="5556661" cy="480131"/>
          </a:xfrm>
        </p:spPr>
        <p:txBody>
          <a:bodyPr anchor="b"/>
          <a:lstStyle>
            <a:lvl1pPr marL="0" indent="0">
              <a:buNone/>
              <a:defRPr sz="28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a:t>
            </a:r>
          </a:p>
        </p:txBody>
      </p:sp>
      <p:sp>
        <p:nvSpPr>
          <p:cNvPr id="4" name="Content Placeholder 3">
            <a:extLst>
              <a:ext uri="{FF2B5EF4-FFF2-40B4-BE49-F238E27FC236}">
                <a16:creationId xmlns:a16="http://schemas.microsoft.com/office/drawing/2014/main" id="{1FFD69C2-FBB8-4670-938B-F05693537C12}"/>
              </a:ext>
            </a:extLst>
          </p:cNvPr>
          <p:cNvSpPr>
            <a:spLocks noGrp="1"/>
          </p:cNvSpPr>
          <p:nvPr>
            <p:ph sz="half" idx="2" hasCustomPrompt="1"/>
          </p:nvPr>
        </p:nvSpPr>
        <p:spPr>
          <a:xfrm>
            <a:off x="425038" y="2041412"/>
            <a:ext cx="5556662" cy="2000548"/>
          </a:xfrm>
        </p:spPr>
        <p:txBody>
          <a:bodyPr/>
          <a:lstStyle>
            <a:lvl1pPr marL="342900" indent="-342900">
              <a:lnSpc>
                <a:spcPct val="100000"/>
              </a:lnSpc>
              <a:buFont typeface="Arial" panose="020B0604020202020204" pitchFamily="34" charset="0"/>
              <a:buChar char="•"/>
              <a:defRPr sz="2400"/>
            </a:lvl1pPr>
            <a:lvl2pPr marL="571500" indent="-342900">
              <a:lnSpc>
                <a:spcPct val="100000"/>
              </a:lnSpc>
              <a:buFont typeface="Arial" panose="020B0604020202020204" pitchFamily="34" charset="0"/>
              <a:buChar char="•"/>
              <a:defRPr sz="2000"/>
            </a:lvl2pPr>
            <a:lvl3pPr marL="742950" indent="-285750">
              <a:lnSpc>
                <a:spcPct val="100000"/>
              </a:lnSpc>
              <a:buFont typeface="Arial" panose="020B0604020202020204" pitchFamily="34" charset="0"/>
              <a:buChar char="•"/>
              <a:defRPr sz="1800"/>
            </a:lvl3pPr>
            <a:lvl4pPr marL="971550" indent="-285750">
              <a:lnSpc>
                <a:spcPct val="100000"/>
              </a:lnSpc>
              <a:buFont typeface="Arial" panose="020B0604020202020204" pitchFamily="34" charset="0"/>
              <a:buChar char="•"/>
              <a:defRPr sz="1600"/>
            </a:lvl4pPr>
            <a:lvl5pPr marL="971550" indent="-285750">
              <a:lnSpc>
                <a:spcPct val="100000"/>
              </a:lnSpc>
              <a:buFont typeface="Arial" panose="020B0604020202020204" pitchFamily="34" charset="0"/>
              <a:buChar char="•"/>
              <a:defRPr sz="16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122A0D-CA84-4D80-B7CB-26EC3C0607BA}"/>
              </a:ext>
            </a:extLst>
          </p:cNvPr>
          <p:cNvSpPr>
            <a:spLocks noGrp="1"/>
          </p:cNvSpPr>
          <p:nvPr>
            <p:ph type="body" sz="quarter" idx="3" hasCustomPrompt="1"/>
          </p:nvPr>
        </p:nvSpPr>
        <p:spPr>
          <a:xfrm>
            <a:off x="6216242" y="1371600"/>
            <a:ext cx="5632858" cy="480131"/>
          </a:xfrm>
        </p:spPr>
        <p:txBody>
          <a:bodyPr anchor="b"/>
          <a:lstStyle>
            <a:lvl1pPr marL="0" indent="0">
              <a:buNone/>
              <a:defRPr sz="28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a:t>
            </a:r>
          </a:p>
        </p:txBody>
      </p:sp>
      <p:sp>
        <p:nvSpPr>
          <p:cNvPr id="6" name="Content Placeholder 5">
            <a:extLst>
              <a:ext uri="{FF2B5EF4-FFF2-40B4-BE49-F238E27FC236}">
                <a16:creationId xmlns:a16="http://schemas.microsoft.com/office/drawing/2014/main" id="{7521A746-02E0-4C53-AAE0-D0AE61EBDA6B}"/>
              </a:ext>
            </a:extLst>
          </p:cNvPr>
          <p:cNvSpPr>
            <a:spLocks noGrp="1"/>
          </p:cNvSpPr>
          <p:nvPr>
            <p:ph sz="quarter" idx="4" hasCustomPrompt="1"/>
          </p:nvPr>
        </p:nvSpPr>
        <p:spPr>
          <a:xfrm>
            <a:off x="6216241" y="2041412"/>
            <a:ext cx="5632859" cy="2000548"/>
          </a:xfrm>
        </p:spPr>
        <p:txBody>
          <a:bodyPr/>
          <a:lstStyle>
            <a:lvl1pPr marL="342900" indent="-342900">
              <a:lnSpc>
                <a:spcPct val="100000"/>
              </a:lnSpc>
              <a:buFont typeface="Arial" panose="020B0604020202020204" pitchFamily="34" charset="0"/>
              <a:buChar char="•"/>
              <a:defRPr sz="2400"/>
            </a:lvl1pPr>
            <a:lvl2pPr marL="571500" indent="-342900">
              <a:lnSpc>
                <a:spcPct val="100000"/>
              </a:lnSpc>
              <a:buFont typeface="Arial" panose="020B0604020202020204" pitchFamily="34" charset="0"/>
              <a:buChar char="•"/>
              <a:defRPr sz="2000"/>
            </a:lvl2pPr>
            <a:lvl3pPr marL="742950" indent="-285750">
              <a:lnSpc>
                <a:spcPct val="100000"/>
              </a:lnSpc>
              <a:buFont typeface="Arial" panose="020B0604020202020204" pitchFamily="34" charset="0"/>
              <a:buChar char="•"/>
              <a:defRPr sz="1800"/>
            </a:lvl3pPr>
            <a:lvl4pPr marL="971550" indent="-285750">
              <a:lnSpc>
                <a:spcPct val="100000"/>
              </a:lnSpc>
              <a:buFont typeface="Arial" panose="020B0604020202020204" pitchFamily="34" charset="0"/>
              <a:buChar char="•"/>
              <a:defRPr sz="1600"/>
            </a:lvl4pPr>
            <a:lvl5pPr marL="971550" indent="-285750">
              <a:lnSpc>
                <a:spcPct val="100000"/>
              </a:lnSpc>
              <a:buFont typeface="Arial" panose="020B0604020202020204" pitchFamily="34" charset="0"/>
              <a:buChar char="•"/>
              <a:defRPr sz="16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12" name="Slide Number Placeholder 11">
            <a:extLst>
              <a:ext uri="{FF2B5EF4-FFF2-40B4-BE49-F238E27FC236}">
                <a16:creationId xmlns:a16="http://schemas.microsoft.com/office/drawing/2014/main" id="{AE3C4CA5-6C08-C74A-F6B3-BF6D0456543C}"/>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7" name="Title 1">
            <a:extLst>
              <a:ext uri="{FF2B5EF4-FFF2-40B4-BE49-F238E27FC236}">
                <a16:creationId xmlns:a16="http://schemas.microsoft.com/office/drawing/2014/main" id="{6DDDAC73-808F-0CB1-3A58-26A47FAE52EA}"/>
              </a:ext>
            </a:extLst>
          </p:cNvPr>
          <p:cNvSpPr>
            <a:spLocks noGrp="1"/>
          </p:cNvSpPr>
          <p:nvPr>
            <p:ph type="title" hasCustomPrompt="1"/>
          </p:nvPr>
        </p:nvSpPr>
        <p:spPr>
          <a:xfrm>
            <a:off x="425038" y="342901"/>
            <a:ext cx="11424062" cy="647176"/>
          </a:xfrm>
        </p:spPr>
        <p:txBody>
          <a:bodyPr/>
          <a:lstStyle>
            <a:lvl1pPr>
              <a:defRPr/>
            </a:lvl1pPr>
          </a:lstStyle>
          <a:p>
            <a:r>
              <a:rPr lang="en-US" dirty="0"/>
              <a:t>Comparison Layout</a:t>
            </a:r>
          </a:p>
        </p:txBody>
      </p:sp>
    </p:spTree>
    <p:extLst>
      <p:ext uri="{BB962C8B-B14F-4D97-AF65-F5344CB8AC3E}">
        <p14:creationId xmlns:p14="http://schemas.microsoft.com/office/powerpoint/2010/main" val="746831787"/>
      </p:ext>
    </p:extLst>
  </p:cSld>
  <p:clrMapOvr>
    <a:masterClrMapping/>
  </p:clrMapOvr>
  <p:transition>
    <p:fade/>
  </p:transition>
  <p:extLst>
    <p:ext uri="{DCECCB84-F9BA-43D5-87BE-67443E8EF086}">
      <p15:sldGuideLst xmlns:p15="http://schemas.microsoft.com/office/powerpoint/2012/main">
        <p15:guide id="1" pos="3768">
          <p15:clr>
            <a:srgbClr val="FBAE40"/>
          </p15:clr>
        </p15:guide>
        <p15:guide id="2" pos="3912">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plit content with header">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FFD8E-0DC3-4B8E-8C49-6A0F23E3D239}"/>
              </a:ext>
            </a:extLst>
          </p:cNvPr>
          <p:cNvSpPr>
            <a:spLocks noGrp="1"/>
          </p:cNvSpPr>
          <p:nvPr>
            <p:ph idx="1" hasCustomPrompt="1"/>
          </p:nvPr>
        </p:nvSpPr>
        <p:spPr>
          <a:xfrm>
            <a:off x="425039" y="1371600"/>
            <a:ext cx="11424061" cy="1231106"/>
          </a:xfrm>
        </p:spPr>
        <p:txBody>
          <a:bodyPr/>
          <a:lstStyle>
            <a:lvl1pPr marL="0" indent="0">
              <a:lnSpc>
                <a:spcPct val="100000"/>
              </a:lnSpc>
              <a:buNone/>
              <a:defRPr sz="2000"/>
            </a:lvl1pPr>
            <a:lvl2pPr marL="228600" indent="0">
              <a:lnSpc>
                <a:spcPct val="100000"/>
              </a:lnSpc>
              <a:buNone/>
              <a:defRPr sz="1800"/>
            </a:lvl2pPr>
            <a:lvl3pPr marL="457200" indent="0">
              <a:lnSpc>
                <a:spcPct val="100000"/>
              </a:lnSpc>
              <a:buNone/>
              <a:defRPr sz="1600"/>
            </a:lvl3pPr>
            <a:lvl4pPr marL="685800" indent="0">
              <a:buNone/>
              <a:defRPr sz="1400"/>
            </a:lvl4pPr>
            <a:lvl5pPr marL="685800" indent="0">
              <a:buNone/>
              <a:defRPr sz="1400"/>
            </a:lvl5pPr>
          </a:lstStyle>
          <a:p>
            <a:pPr lvl="0"/>
            <a:r>
              <a:rPr lang="en-US" dirty="0"/>
              <a:t>Enter slide content</a:t>
            </a:r>
          </a:p>
          <a:p>
            <a:pPr lvl="1"/>
            <a:r>
              <a:rPr lang="en-US" dirty="0"/>
              <a:t>Second level</a:t>
            </a:r>
          </a:p>
          <a:p>
            <a:pPr lvl="2"/>
            <a:r>
              <a:rPr lang="en-US" dirty="0"/>
              <a:t>Third level</a:t>
            </a:r>
          </a:p>
        </p:txBody>
      </p:sp>
      <p:sp>
        <p:nvSpPr>
          <p:cNvPr id="5" name="Content Placeholder 2">
            <a:extLst>
              <a:ext uri="{FF2B5EF4-FFF2-40B4-BE49-F238E27FC236}">
                <a16:creationId xmlns:a16="http://schemas.microsoft.com/office/drawing/2014/main" id="{F6AACF00-959A-2B82-CD02-0DA478B13B18}"/>
              </a:ext>
            </a:extLst>
          </p:cNvPr>
          <p:cNvSpPr>
            <a:spLocks noGrp="1"/>
          </p:cNvSpPr>
          <p:nvPr>
            <p:ph sz="half" idx="10" hasCustomPrompt="1"/>
          </p:nvPr>
        </p:nvSpPr>
        <p:spPr>
          <a:xfrm>
            <a:off x="425037" y="2976807"/>
            <a:ext cx="5558903" cy="1815882"/>
          </a:xfrm>
        </p:spPr>
        <p:txBody>
          <a:bodyPr/>
          <a:lstStyle>
            <a:lvl1pPr>
              <a:lnSpc>
                <a:spcPct val="100000"/>
              </a:lnSpc>
              <a:defRPr sz="2000"/>
            </a:lvl1pPr>
            <a:lvl2pPr>
              <a:lnSpc>
                <a:spcPct val="100000"/>
              </a:lnSpc>
              <a:defRPr sz="1800"/>
            </a:lvl2pPr>
            <a:lvl3pPr>
              <a:lnSpc>
                <a:spcPct val="100000"/>
              </a:lnSpc>
              <a:defRPr sz="1600"/>
            </a:lvl3pPr>
            <a:lvl4pPr>
              <a:lnSpc>
                <a:spcPct val="100000"/>
              </a:lnSpc>
              <a:defRPr sz="1400"/>
            </a:lvl4pPr>
            <a:lvl5pPr>
              <a:lnSpc>
                <a:spcPct val="100000"/>
              </a:lnSpc>
              <a:defRPr sz="1400"/>
            </a:lvl5pPr>
          </a:lstStyle>
          <a:p>
            <a:pPr lvl="0"/>
            <a:r>
              <a:rPr lang="en-US" dirty="0"/>
              <a:t>Enter slide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3">
            <a:extLst>
              <a:ext uri="{FF2B5EF4-FFF2-40B4-BE49-F238E27FC236}">
                <a16:creationId xmlns:a16="http://schemas.microsoft.com/office/drawing/2014/main" id="{74962A34-26C7-E1E9-09A4-2844AB099321}"/>
              </a:ext>
            </a:extLst>
          </p:cNvPr>
          <p:cNvSpPr>
            <a:spLocks noGrp="1"/>
          </p:cNvSpPr>
          <p:nvPr>
            <p:ph sz="half" idx="2" hasCustomPrompt="1"/>
          </p:nvPr>
        </p:nvSpPr>
        <p:spPr>
          <a:xfrm>
            <a:off x="6292438" y="2976807"/>
            <a:ext cx="5556662" cy="1815882"/>
          </a:xfrm>
        </p:spPr>
        <p:txBody>
          <a:bodyPr/>
          <a:lstStyle>
            <a:lvl1pPr>
              <a:lnSpc>
                <a:spcPct val="100000"/>
              </a:lnSpc>
              <a:defRPr sz="2000"/>
            </a:lvl1pPr>
            <a:lvl2pPr>
              <a:lnSpc>
                <a:spcPct val="100000"/>
              </a:lnSpc>
              <a:defRPr sz="1800"/>
            </a:lvl2pPr>
            <a:lvl3pPr>
              <a:lnSpc>
                <a:spcPct val="100000"/>
              </a:lnSpc>
              <a:defRPr sz="1600"/>
            </a:lvl3pPr>
            <a:lvl4pPr>
              <a:lnSpc>
                <a:spcPct val="100000"/>
              </a:lnSpc>
              <a:defRPr sz="1400"/>
            </a:lvl4pPr>
            <a:lvl5pPr>
              <a:lnSpc>
                <a:spcPct val="100000"/>
              </a:lnSpc>
              <a:defRPr sz="1400"/>
            </a:lvl5pPr>
          </a:lstStyle>
          <a:p>
            <a:pPr lvl="0"/>
            <a:r>
              <a:rPr lang="en-US" dirty="0"/>
              <a:t>Enter slide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51C18B2C-0B58-F601-4E72-16A2EFEBAFB6}"/>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7" name="Title 1">
            <a:extLst>
              <a:ext uri="{FF2B5EF4-FFF2-40B4-BE49-F238E27FC236}">
                <a16:creationId xmlns:a16="http://schemas.microsoft.com/office/drawing/2014/main" id="{2B82AD27-5462-203C-71E4-78C30F9A526A}"/>
              </a:ext>
            </a:extLst>
          </p:cNvPr>
          <p:cNvSpPr>
            <a:spLocks noGrp="1"/>
          </p:cNvSpPr>
          <p:nvPr>
            <p:ph type="title" hasCustomPrompt="1"/>
          </p:nvPr>
        </p:nvSpPr>
        <p:spPr>
          <a:xfrm>
            <a:off x="425038" y="342901"/>
            <a:ext cx="11424062" cy="647176"/>
          </a:xfrm>
        </p:spPr>
        <p:txBody>
          <a:bodyPr/>
          <a:lstStyle>
            <a:lvl1pPr>
              <a:defRPr/>
            </a:lvl1pPr>
          </a:lstStyle>
          <a:p>
            <a:r>
              <a:rPr lang="en-US" dirty="0"/>
              <a:t>Title and content layout</a:t>
            </a:r>
          </a:p>
        </p:txBody>
      </p:sp>
    </p:spTree>
    <p:extLst>
      <p:ext uri="{BB962C8B-B14F-4D97-AF65-F5344CB8AC3E}">
        <p14:creationId xmlns:p14="http://schemas.microsoft.com/office/powerpoint/2010/main" val="395792548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slide gradient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Box 3">
            <a:extLst>
              <a:ext uri="{FF2B5EF4-FFF2-40B4-BE49-F238E27FC236}">
                <a16:creationId xmlns:a16="http://schemas.microsoft.com/office/drawing/2014/main" id="{F6D62056-E10A-E1CB-670C-88AA712F25DF}"/>
              </a:ext>
            </a:extLst>
          </p:cNvPr>
          <p:cNvSpPr txBox="1">
            <a:spLocks noChangeArrowheads="1"/>
          </p:cNvSpPr>
          <p:nvPr userDrawn="1"/>
        </p:nvSpPr>
        <p:spPr bwMode="white">
          <a:xfrm>
            <a:off x="419100" y="6476853"/>
            <a:ext cx="5533125"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tx2"/>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pic>
        <p:nvPicPr>
          <p:cNvPr id="4" name="Graphic 3">
            <a:extLst>
              <a:ext uri="{FF2B5EF4-FFF2-40B4-BE49-F238E27FC236}">
                <a16:creationId xmlns:a16="http://schemas.microsoft.com/office/drawing/2014/main" id="{3BD4D8D4-CAB7-30A9-E0D1-FF90E1042C36}"/>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19101" y="551423"/>
            <a:ext cx="1010270" cy="604149"/>
          </a:xfrm>
          <a:prstGeom prst="rect">
            <a:avLst/>
          </a:prstGeom>
        </p:spPr>
      </p:pic>
      <p:sp>
        <p:nvSpPr>
          <p:cNvPr id="24" name="Text Placeholder 11">
            <a:extLst>
              <a:ext uri="{FF2B5EF4-FFF2-40B4-BE49-F238E27FC236}">
                <a16:creationId xmlns:a16="http://schemas.microsoft.com/office/drawing/2014/main" id="{61A51EC1-DAE6-EA89-1E8A-A88DB5C7D685}"/>
              </a:ext>
            </a:extLst>
          </p:cNvPr>
          <p:cNvSpPr>
            <a:spLocks noGrp="1"/>
          </p:cNvSpPr>
          <p:nvPr>
            <p:ph type="body" sz="quarter" idx="11" hasCustomPrompt="1"/>
          </p:nvPr>
        </p:nvSpPr>
        <p:spPr>
          <a:xfrm>
            <a:off x="426595" y="4572926"/>
            <a:ext cx="3702329" cy="369332"/>
          </a:xfrm>
        </p:spPr>
        <p:txBody>
          <a:bodyPr/>
          <a:lstStyle>
            <a:lvl1pPr marL="0" indent="0">
              <a:buNone/>
              <a:defRPr sz="2000" b="1" cap="none" spc="0" baseline="0"/>
            </a:lvl1pPr>
          </a:lstStyle>
          <a:p>
            <a:pPr lvl="0"/>
            <a:r>
              <a:rPr lang="en-US"/>
              <a:t>Speaker name</a:t>
            </a:r>
          </a:p>
        </p:txBody>
      </p:sp>
      <p:sp>
        <p:nvSpPr>
          <p:cNvPr id="25" name="Text Placeholder 15">
            <a:extLst>
              <a:ext uri="{FF2B5EF4-FFF2-40B4-BE49-F238E27FC236}">
                <a16:creationId xmlns:a16="http://schemas.microsoft.com/office/drawing/2014/main" id="{38B4AFAE-9B8B-C5AB-E21D-116567A8C107}"/>
              </a:ext>
            </a:extLst>
          </p:cNvPr>
          <p:cNvSpPr>
            <a:spLocks noGrp="1"/>
          </p:cNvSpPr>
          <p:nvPr>
            <p:ph type="body" sz="quarter" idx="12" hasCustomPrompt="1"/>
          </p:nvPr>
        </p:nvSpPr>
        <p:spPr>
          <a:xfrm>
            <a:off x="426595" y="4946988"/>
            <a:ext cx="3702329" cy="834074"/>
          </a:xfrm>
        </p:spPr>
        <p:txBody>
          <a:bodyPr/>
          <a:lstStyle>
            <a:lvl1pPr marL="0" indent="0">
              <a:spcAft>
                <a:spcPts val="300"/>
              </a:spcAft>
              <a:buNone/>
              <a:defRPr sz="1600"/>
            </a:lvl1pPr>
            <a:lvl2pPr marL="228600" indent="0">
              <a:buNone/>
              <a:defRPr/>
            </a:lvl2pPr>
            <a:lvl3pPr marL="457200" indent="0">
              <a:buNone/>
              <a:defRPr/>
            </a:lvl3pPr>
            <a:lvl4pPr marL="685800" indent="0">
              <a:buNone/>
              <a:defRPr/>
            </a:lvl4pPr>
            <a:lvl5pPr marL="685800" indent="0">
              <a:buNone/>
              <a:defRPr/>
            </a:lvl5pPr>
          </a:lstStyle>
          <a:p>
            <a:pPr lvl="0"/>
            <a:r>
              <a:rPr lang="en-US" dirty="0"/>
              <a:t>(pronouns)</a:t>
            </a:r>
          </a:p>
          <a:p>
            <a:pPr lvl="0"/>
            <a:r>
              <a:rPr lang="en-US" dirty="0"/>
              <a:t>Job title</a:t>
            </a:r>
          </a:p>
          <a:p>
            <a:pPr lvl="0"/>
            <a:r>
              <a:rPr lang="en-US" dirty="0"/>
              <a:t>Company</a:t>
            </a:r>
          </a:p>
        </p:txBody>
      </p:sp>
      <p:sp>
        <p:nvSpPr>
          <p:cNvPr id="26" name="Title 1">
            <a:extLst>
              <a:ext uri="{FF2B5EF4-FFF2-40B4-BE49-F238E27FC236}">
                <a16:creationId xmlns:a16="http://schemas.microsoft.com/office/drawing/2014/main" id="{B2A1E371-5E1F-076D-95C7-F4041B142E30}"/>
              </a:ext>
            </a:extLst>
          </p:cNvPr>
          <p:cNvSpPr>
            <a:spLocks noGrp="1"/>
          </p:cNvSpPr>
          <p:nvPr>
            <p:ph type="ctrTitle" hasCustomPrompt="1"/>
          </p:nvPr>
        </p:nvSpPr>
        <p:spPr>
          <a:xfrm>
            <a:off x="426596" y="2746988"/>
            <a:ext cx="6660004" cy="757130"/>
          </a:xfrm>
        </p:spPr>
        <p:txBody>
          <a:bodyPr wrap="square" anchor="t" anchorCtr="0"/>
          <a:lstStyle>
            <a:lvl1pPr algn="l">
              <a:defRPr sz="4800">
                <a:solidFill>
                  <a:schemeClr val="tx2"/>
                </a:solidFill>
                <a:latin typeface="+mn-lt"/>
              </a:defRPr>
            </a:lvl1pPr>
          </a:lstStyle>
          <a:p>
            <a:r>
              <a:rPr lang="en-US" dirty="0"/>
              <a:t>Enter title</a:t>
            </a:r>
          </a:p>
        </p:txBody>
      </p:sp>
      <p:sp>
        <p:nvSpPr>
          <p:cNvPr id="27" name="Subtitle 2">
            <a:extLst>
              <a:ext uri="{FF2B5EF4-FFF2-40B4-BE49-F238E27FC236}">
                <a16:creationId xmlns:a16="http://schemas.microsoft.com/office/drawing/2014/main" id="{792AB3EA-039F-9B16-9DCA-F885FFA04F8C}"/>
              </a:ext>
            </a:extLst>
          </p:cNvPr>
          <p:cNvSpPr>
            <a:spLocks noGrp="1"/>
          </p:cNvSpPr>
          <p:nvPr>
            <p:ph type="subTitle" idx="1" hasCustomPrompt="1"/>
          </p:nvPr>
        </p:nvSpPr>
        <p:spPr>
          <a:xfrm>
            <a:off x="426595" y="3533486"/>
            <a:ext cx="6660005" cy="535531"/>
          </a:xfrm>
        </p:spPr>
        <p:txBody>
          <a:bodyPr wrap="square"/>
          <a:lstStyle>
            <a:lvl1pPr marL="0" indent="0" algn="l">
              <a:spcAft>
                <a:spcPts val="0"/>
              </a:spcAft>
              <a:buFont typeface="Arial" panose="020B0604020202020204" pitchFamily="34" charset="0"/>
              <a:buNone/>
              <a:defRPr sz="3200" b="0" i="0" cap="none" spc="0" baseline="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subtitle</a:t>
            </a:r>
          </a:p>
        </p:txBody>
      </p:sp>
      <p:sp>
        <p:nvSpPr>
          <p:cNvPr id="28" name="Text Placeholder 7">
            <a:extLst>
              <a:ext uri="{FF2B5EF4-FFF2-40B4-BE49-F238E27FC236}">
                <a16:creationId xmlns:a16="http://schemas.microsoft.com/office/drawing/2014/main" id="{0E4ED565-8124-620D-1BA0-4DB3399B3589}"/>
              </a:ext>
            </a:extLst>
          </p:cNvPr>
          <p:cNvSpPr>
            <a:spLocks noGrp="1"/>
          </p:cNvSpPr>
          <p:nvPr>
            <p:ph type="body" sz="quarter" idx="10" hasCustomPrompt="1"/>
          </p:nvPr>
        </p:nvSpPr>
        <p:spPr>
          <a:xfrm>
            <a:off x="425039" y="2341195"/>
            <a:ext cx="6661561" cy="361335"/>
          </a:xfrm>
        </p:spPr>
        <p:txBody>
          <a:bodyPr wrap="square"/>
          <a:lstStyle>
            <a:lvl1pPr marL="0" indent="0">
              <a:spcAft>
                <a:spcPts val="0"/>
              </a:spcAft>
              <a:buNone/>
              <a:defRPr sz="1900" b="1" i="0" cap="all" spc="300" baseline="0">
                <a:solidFill>
                  <a:schemeClr val="tx1"/>
                </a:solidFill>
                <a:latin typeface="Amazon Ember Mono" panose="020B0709020204020204" pitchFamily="49" charset="0"/>
                <a:ea typeface="Amazon Ember Mono" panose="020B0709020204020204" pitchFamily="49" charset="0"/>
                <a:cs typeface="Amazon Ember Mono" panose="020B0709020204020204" pitchFamily="49" charset="0"/>
              </a:defRPr>
            </a:lvl1pPr>
          </a:lstStyle>
          <a:p>
            <a:pPr lvl="0"/>
            <a:r>
              <a:rPr lang="en-US"/>
              <a:t>Enter session ID if required</a:t>
            </a:r>
          </a:p>
        </p:txBody>
      </p:sp>
    </p:spTree>
    <p:extLst>
      <p:ext uri="{BB962C8B-B14F-4D97-AF65-F5344CB8AC3E}">
        <p14:creationId xmlns:p14="http://schemas.microsoft.com/office/powerpoint/2010/main" val="2336671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464">
          <p15:clr>
            <a:srgbClr val="FBAE40"/>
          </p15:clr>
        </p15:guide>
        <p15:guide id="3" orient="horz" pos="2736">
          <p15:clr>
            <a:srgbClr val="FBAE40"/>
          </p15:clr>
        </p15:guide>
        <p15:guide id="4" orient="horz" pos="1272">
          <p15:clr>
            <a:srgbClr val="FBAE40"/>
          </p15:clr>
        </p15:guide>
        <p15:guide id="5" orient="horz" pos="1728">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434AC24-E85E-407F-973E-699BC706DC81}"/>
              </a:ext>
            </a:extLst>
          </p:cNvPr>
          <p:cNvSpPr>
            <a:spLocks noGrp="1"/>
          </p:cNvSpPr>
          <p:nvPr>
            <p:ph sz="quarter" idx="11" hasCustomPrompt="1"/>
          </p:nvPr>
        </p:nvSpPr>
        <p:spPr>
          <a:xfrm>
            <a:off x="426562" y="1714500"/>
            <a:ext cx="5549202" cy="2154436"/>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685800" indent="0">
              <a:lnSpc>
                <a:spcPct val="100000"/>
              </a:lnSpc>
              <a:buNone/>
              <a:defRPr/>
            </a:lvl5pPr>
          </a:lstStyle>
          <a:p>
            <a:pPr lvl="0"/>
            <a:r>
              <a:rPr lang="en-US" dirty="0"/>
              <a:t>Enter slide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a:extLst>
              <a:ext uri="{FF2B5EF4-FFF2-40B4-BE49-F238E27FC236}">
                <a16:creationId xmlns:a16="http://schemas.microsoft.com/office/drawing/2014/main" id="{004959F6-41EE-4D17-B71F-BB0F4BB3DB42}"/>
              </a:ext>
            </a:extLst>
          </p:cNvPr>
          <p:cNvSpPr>
            <a:spLocks noGrp="1"/>
          </p:cNvSpPr>
          <p:nvPr>
            <p:ph sz="quarter" idx="12" hasCustomPrompt="1"/>
          </p:nvPr>
        </p:nvSpPr>
        <p:spPr>
          <a:xfrm>
            <a:off x="6216237" y="1714500"/>
            <a:ext cx="5632863" cy="2154436"/>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685800" indent="0">
              <a:lnSpc>
                <a:spcPct val="100000"/>
              </a:lnSpc>
              <a:buNone/>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7D524B8A-0EAF-B5E9-9E13-EC663205C526}"/>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7" name="Title 1">
            <a:extLst>
              <a:ext uri="{FF2B5EF4-FFF2-40B4-BE49-F238E27FC236}">
                <a16:creationId xmlns:a16="http://schemas.microsoft.com/office/drawing/2014/main" id="{A9F6A844-3327-B0FD-A261-1CE34D76711B}"/>
              </a:ext>
            </a:extLst>
          </p:cNvPr>
          <p:cNvSpPr>
            <a:spLocks noGrp="1"/>
          </p:cNvSpPr>
          <p:nvPr>
            <p:ph type="title" hasCustomPrompt="1"/>
          </p:nvPr>
        </p:nvSpPr>
        <p:spPr>
          <a:xfrm>
            <a:off x="426562" y="342900"/>
            <a:ext cx="11422538" cy="647701"/>
          </a:xfrm>
        </p:spPr>
        <p:txBody>
          <a:bodyPr/>
          <a:lstStyle>
            <a:lvl1pPr>
              <a:defRPr/>
            </a:lvl1pPr>
          </a:lstStyle>
          <a:p>
            <a:r>
              <a:rPr lang="en-US" dirty="0"/>
              <a:t>Two-column with subtitle layout</a:t>
            </a:r>
          </a:p>
        </p:txBody>
      </p:sp>
      <p:sp>
        <p:nvSpPr>
          <p:cNvPr id="8" name="Text Placeholder 3">
            <a:extLst>
              <a:ext uri="{FF2B5EF4-FFF2-40B4-BE49-F238E27FC236}">
                <a16:creationId xmlns:a16="http://schemas.microsoft.com/office/drawing/2014/main" id="{63A575B9-76B2-80F9-00BE-861BBB5B77E7}"/>
              </a:ext>
            </a:extLst>
          </p:cNvPr>
          <p:cNvSpPr>
            <a:spLocks noGrp="1"/>
          </p:cNvSpPr>
          <p:nvPr>
            <p:ph type="body" sz="quarter" idx="10" hasCustomPrompt="1"/>
          </p:nvPr>
        </p:nvSpPr>
        <p:spPr>
          <a:xfrm>
            <a:off x="425039" y="1097281"/>
            <a:ext cx="11424061" cy="274319"/>
          </a:xfrm>
        </p:spPr>
        <p:txBody>
          <a:bodyPr/>
          <a:lstStyle>
            <a:lvl1pPr marL="0" indent="0">
              <a:lnSpc>
                <a:spcPct val="100000"/>
              </a:lnSpc>
              <a:spcAft>
                <a:spcPts val="1200"/>
              </a:spcAft>
              <a:buNone/>
              <a:defRPr sz="1200" b="1" cap="all" spc="300" baseline="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a:t>Enter subtitle</a:t>
            </a:r>
          </a:p>
        </p:txBody>
      </p:sp>
    </p:spTree>
    <p:extLst>
      <p:ext uri="{BB962C8B-B14F-4D97-AF65-F5344CB8AC3E}">
        <p14:creationId xmlns:p14="http://schemas.microsoft.com/office/powerpoint/2010/main" val="2855982137"/>
      </p:ext>
    </p:extLst>
  </p:cSld>
  <p:clrMapOvr>
    <a:masterClrMapping/>
  </p:clrMapOvr>
  <p:transition>
    <p:fade/>
  </p:transition>
  <p:extLst>
    <p:ext uri="{DCECCB84-F9BA-43D5-87BE-67443E8EF086}">
      <p15:sldGuideLst xmlns:p15="http://schemas.microsoft.com/office/powerpoint/2012/main">
        <p15:guide id="2" orient="horz" pos="624">
          <p15:clr>
            <a:srgbClr val="FBAE40"/>
          </p15:clr>
        </p15:guide>
        <p15:guide id="3" orient="horz" pos="1272">
          <p15:clr>
            <a:srgbClr val="9FCC3B"/>
          </p15:clr>
        </p15:guide>
        <p15:guide id="4" orient="horz" pos="1080">
          <p15:clr>
            <a:srgbClr val="FBAE40"/>
          </p15:clr>
        </p15:guide>
        <p15:guide id="5" pos="3768">
          <p15:clr>
            <a:srgbClr val="FBAE40"/>
          </p15:clr>
        </p15:guide>
        <p15:guide id="6" pos="3912">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Subtitle, and Bullets">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3117784-3939-47DC-817E-56BA8ACDF9B6}"/>
              </a:ext>
            </a:extLst>
          </p:cNvPr>
          <p:cNvSpPr>
            <a:spLocks noGrp="1"/>
          </p:cNvSpPr>
          <p:nvPr>
            <p:ph sz="quarter" idx="11" hasCustomPrompt="1"/>
          </p:nvPr>
        </p:nvSpPr>
        <p:spPr>
          <a:xfrm>
            <a:off x="425038" y="1714500"/>
            <a:ext cx="5556662" cy="215443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Enter slide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3DD8E906-2D5C-440E-979E-D7FE653CDD23}"/>
              </a:ext>
            </a:extLst>
          </p:cNvPr>
          <p:cNvSpPr>
            <a:spLocks noGrp="1"/>
          </p:cNvSpPr>
          <p:nvPr>
            <p:ph sz="quarter" idx="12" hasCustomPrompt="1"/>
          </p:nvPr>
        </p:nvSpPr>
        <p:spPr>
          <a:xfrm>
            <a:off x="6210300" y="1714500"/>
            <a:ext cx="5638800" cy="215443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5">
            <a:extLst>
              <a:ext uri="{FF2B5EF4-FFF2-40B4-BE49-F238E27FC236}">
                <a16:creationId xmlns:a16="http://schemas.microsoft.com/office/drawing/2014/main" id="{A0A3F751-C9B5-64F9-52C9-80510E63016B}"/>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8" name="Title 1">
            <a:extLst>
              <a:ext uri="{FF2B5EF4-FFF2-40B4-BE49-F238E27FC236}">
                <a16:creationId xmlns:a16="http://schemas.microsoft.com/office/drawing/2014/main" id="{110C5B1E-52D0-E9A6-60BD-62AA967D62B4}"/>
              </a:ext>
            </a:extLst>
          </p:cNvPr>
          <p:cNvSpPr>
            <a:spLocks noGrp="1"/>
          </p:cNvSpPr>
          <p:nvPr>
            <p:ph type="title" hasCustomPrompt="1"/>
          </p:nvPr>
        </p:nvSpPr>
        <p:spPr>
          <a:xfrm>
            <a:off x="426562" y="342900"/>
            <a:ext cx="11422538" cy="647699"/>
          </a:xfrm>
        </p:spPr>
        <p:txBody>
          <a:bodyPr/>
          <a:lstStyle>
            <a:lvl1pPr>
              <a:defRPr/>
            </a:lvl1pPr>
          </a:lstStyle>
          <a:p>
            <a:r>
              <a:rPr lang="en-US" dirty="0"/>
              <a:t>Two-column list with subtitle layout</a:t>
            </a:r>
          </a:p>
        </p:txBody>
      </p:sp>
      <p:sp>
        <p:nvSpPr>
          <p:cNvPr id="10" name="Text Placeholder 3">
            <a:extLst>
              <a:ext uri="{FF2B5EF4-FFF2-40B4-BE49-F238E27FC236}">
                <a16:creationId xmlns:a16="http://schemas.microsoft.com/office/drawing/2014/main" id="{80EC7E6E-6F95-45B7-A50C-29C594FDED06}"/>
              </a:ext>
            </a:extLst>
          </p:cNvPr>
          <p:cNvSpPr>
            <a:spLocks noGrp="1"/>
          </p:cNvSpPr>
          <p:nvPr>
            <p:ph type="body" sz="quarter" idx="10" hasCustomPrompt="1"/>
          </p:nvPr>
        </p:nvSpPr>
        <p:spPr>
          <a:xfrm>
            <a:off x="425038" y="1097280"/>
            <a:ext cx="11424062" cy="274319"/>
          </a:xfrm>
        </p:spPr>
        <p:txBody>
          <a:bodyPr/>
          <a:lstStyle>
            <a:lvl1pPr marL="0" indent="0">
              <a:lnSpc>
                <a:spcPct val="100000"/>
              </a:lnSpc>
              <a:spcAft>
                <a:spcPts val="1200"/>
              </a:spcAft>
              <a:buNone/>
              <a:defRPr sz="1200" b="1" cap="all" spc="300" baseline="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a:t>Enter subtitle</a:t>
            </a:r>
          </a:p>
        </p:txBody>
      </p:sp>
    </p:spTree>
    <p:extLst>
      <p:ext uri="{BB962C8B-B14F-4D97-AF65-F5344CB8AC3E}">
        <p14:creationId xmlns:p14="http://schemas.microsoft.com/office/powerpoint/2010/main" val="3520808250"/>
      </p:ext>
    </p:extLst>
  </p:cSld>
  <p:clrMapOvr>
    <a:masterClrMapping/>
  </p:clrMapOvr>
  <p:transition>
    <p:fade/>
  </p:transition>
  <p:extLst>
    <p:ext uri="{DCECCB84-F9BA-43D5-87BE-67443E8EF086}">
      <p15:sldGuideLst xmlns:p15="http://schemas.microsoft.com/office/powerpoint/2012/main">
        <p15:guide id="2" orient="horz" pos="624">
          <p15:clr>
            <a:srgbClr val="FBAE40"/>
          </p15:clr>
        </p15:guide>
        <p15:guide id="3" orient="horz" pos="1272">
          <p15:clr>
            <a:srgbClr val="9FCC3B"/>
          </p15:clr>
        </p15:guide>
        <p15:guide id="4" orient="horz" pos="1080">
          <p15:clr>
            <a:srgbClr val="FBAE40"/>
          </p15:clr>
        </p15:guide>
        <p15:guide id="5" pos="3768">
          <p15:clr>
            <a:srgbClr val="FBAE40"/>
          </p15:clr>
        </p15:guide>
        <p15:guide id="6" pos="3912">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ntent with images">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CA3A7D9B-34AC-A9B7-8C53-64E83EE3A971}"/>
              </a:ext>
            </a:extLst>
          </p:cNvPr>
          <p:cNvSpPr/>
          <p:nvPr userDrawn="1"/>
        </p:nvSpPr>
        <p:spPr>
          <a:xfrm>
            <a:off x="419100" y="1371600"/>
            <a:ext cx="5531138" cy="4724400"/>
          </a:xfrm>
          <a:prstGeom prst="roundRect">
            <a:avLst>
              <a:gd name="adj" fmla="val 297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0" name="Rectangle: Rounded Corners 9">
            <a:extLst>
              <a:ext uri="{FF2B5EF4-FFF2-40B4-BE49-F238E27FC236}">
                <a16:creationId xmlns:a16="http://schemas.microsoft.com/office/drawing/2014/main" id="{937058EF-57A3-35B5-24A5-10BDD203B191}"/>
              </a:ext>
            </a:extLst>
          </p:cNvPr>
          <p:cNvSpPr/>
          <p:nvPr userDrawn="1"/>
        </p:nvSpPr>
        <p:spPr>
          <a:xfrm>
            <a:off x="6317962" y="1371600"/>
            <a:ext cx="5531138" cy="4724400"/>
          </a:xfrm>
          <a:prstGeom prst="roundRect">
            <a:avLst>
              <a:gd name="adj" fmla="val 281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 name="Content Placeholder 2">
            <a:extLst>
              <a:ext uri="{FF2B5EF4-FFF2-40B4-BE49-F238E27FC236}">
                <a16:creationId xmlns:a16="http://schemas.microsoft.com/office/drawing/2014/main" id="{A62328A3-F00F-4DC0-B02A-392A2AB97F8A}"/>
              </a:ext>
            </a:extLst>
          </p:cNvPr>
          <p:cNvSpPr>
            <a:spLocks noGrp="1"/>
          </p:cNvSpPr>
          <p:nvPr>
            <p:ph sz="half" idx="1" hasCustomPrompt="1"/>
          </p:nvPr>
        </p:nvSpPr>
        <p:spPr>
          <a:xfrm>
            <a:off x="562841" y="4227283"/>
            <a:ext cx="5160818" cy="1687641"/>
          </a:xfrm>
        </p:spPr>
        <p:txBody>
          <a:bodyPr/>
          <a:lstStyle>
            <a:lvl1pPr marL="0" indent="0">
              <a:lnSpc>
                <a:spcPct val="100000"/>
              </a:lnSpc>
              <a:spcAft>
                <a:spcPts val="800"/>
              </a:spcAft>
              <a:buNone/>
              <a:defRPr sz="2000"/>
            </a:lvl1pPr>
            <a:lvl2pPr marL="228600" indent="0">
              <a:lnSpc>
                <a:spcPct val="100000"/>
              </a:lnSpc>
              <a:spcAft>
                <a:spcPts val="600"/>
              </a:spcAft>
              <a:buNone/>
              <a:defRPr sz="1800"/>
            </a:lvl2pPr>
            <a:lvl3pPr marL="457200" indent="0">
              <a:lnSpc>
                <a:spcPct val="100000"/>
              </a:lnSpc>
              <a:buNone/>
              <a:defRPr sz="1600"/>
            </a:lvl3pPr>
            <a:lvl4pPr marL="685800" indent="0">
              <a:lnSpc>
                <a:spcPct val="100000"/>
              </a:lnSpc>
              <a:buNone/>
              <a:defRPr sz="1400"/>
            </a:lvl4pPr>
            <a:lvl5pPr marL="685800" indent="0">
              <a:lnSpc>
                <a:spcPct val="100000"/>
              </a:lnSpc>
              <a:buNone/>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E00FB0-23B9-4CB2-8C87-2533F333654B}"/>
              </a:ext>
            </a:extLst>
          </p:cNvPr>
          <p:cNvSpPr>
            <a:spLocks noGrp="1"/>
          </p:cNvSpPr>
          <p:nvPr>
            <p:ph sz="half" idx="2" hasCustomPrompt="1"/>
          </p:nvPr>
        </p:nvSpPr>
        <p:spPr>
          <a:xfrm>
            <a:off x="6468341" y="4227283"/>
            <a:ext cx="5160818" cy="1687641"/>
          </a:xfrm>
        </p:spPr>
        <p:txBody>
          <a:bodyPr/>
          <a:lstStyle>
            <a:lvl1pPr marL="0" indent="0">
              <a:lnSpc>
                <a:spcPct val="100000"/>
              </a:lnSpc>
              <a:spcAft>
                <a:spcPts val="800"/>
              </a:spcAft>
              <a:buNone/>
              <a:defRPr sz="2000"/>
            </a:lvl1pPr>
            <a:lvl2pPr marL="228600" indent="0">
              <a:lnSpc>
                <a:spcPct val="100000"/>
              </a:lnSpc>
              <a:spcAft>
                <a:spcPts val="600"/>
              </a:spcAft>
              <a:buNone/>
              <a:defRPr sz="1800"/>
            </a:lvl2pPr>
            <a:lvl3pPr marL="457200" indent="0">
              <a:lnSpc>
                <a:spcPct val="100000"/>
              </a:lnSpc>
              <a:buNone/>
              <a:defRPr sz="1600"/>
            </a:lvl3pPr>
            <a:lvl4pPr marL="685800" indent="0">
              <a:lnSpc>
                <a:spcPct val="100000"/>
              </a:lnSpc>
              <a:buNone/>
              <a:defRPr sz="1400"/>
            </a:lvl4pPr>
            <a:lvl5pPr marL="685800" indent="0">
              <a:lnSpc>
                <a:spcPct val="100000"/>
              </a:lnSpc>
              <a:buNone/>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7" name="Picture Placeholder 6">
            <a:extLst>
              <a:ext uri="{FF2B5EF4-FFF2-40B4-BE49-F238E27FC236}">
                <a16:creationId xmlns:a16="http://schemas.microsoft.com/office/drawing/2014/main" id="{69F14529-DEDF-D241-732D-222517EB3203}"/>
              </a:ext>
            </a:extLst>
          </p:cNvPr>
          <p:cNvSpPr>
            <a:spLocks noGrp="1"/>
          </p:cNvSpPr>
          <p:nvPr>
            <p:ph type="pic" sz="quarter" idx="10" hasCustomPrompt="1"/>
          </p:nvPr>
        </p:nvSpPr>
        <p:spPr>
          <a:xfrm>
            <a:off x="419100" y="1371600"/>
            <a:ext cx="5528604" cy="2748116"/>
          </a:xfrm>
          <a:prstGeom prst="roundRect">
            <a:avLst>
              <a:gd name="adj" fmla="val 5983"/>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8" name="Picture Placeholder 6">
            <a:extLst>
              <a:ext uri="{FF2B5EF4-FFF2-40B4-BE49-F238E27FC236}">
                <a16:creationId xmlns:a16="http://schemas.microsoft.com/office/drawing/2014/main" id="{4C43E5F6-524D-42D8-4418-1C82D9C25769}"/>
              </a:ext>
            </a:extLst>
          </p:cNvPr>
          <p:cNvSpPr>
            <a:spLocks noGrp="1"/>
          </p:cNvSpPr>
          <p:nvPr>
            <p:ph type="pic" sz="quarter" idx="11" hasCustomPrompt="1"/>
          </p:nvPr>
        </p:nvSpPr>
        <p:spPr>
          <a:xfrm>
            <a:off x="6320496" y="1371600"/>
            <a:ext cx="5528604" cy="2748116"/>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5" name="Slide Number Placeholder 5">
            <a:extLst>
              <a:ext uri="{FF2B5EF4-FFF2-40B4-BE49-F238E27FC236}">
                <a16:creationId xmlns:a16="http://schemas.microsoft.com/office/drawing/2014/main" id="{44CA7F21-8046-855C-09C2-26B0BFF1AF1C}"/>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6" name="Title 1">
            <a:extLst>
              <a:ext uri="{FF2B5EF4-FFF2-40B4-BE49-F238E27FC236}">
                <a16:creationId xmlns:a16="http://schemas.microsoft.com/office/drawing/2014/main" id="{9D2F467D-8A54-C598-1031-D1985B60DAFF}"/>
              </a:ext>
            </a:extLst>
          </p:cNvPr>
          <p:cNvSpPr>
            <a:spLocks noGrp="1"/>
          </p:cNvSpPr>
          <p:nvPr>
            <p:ph type="title" hasCustomPrompt="1"/>
          </p:nvPr>
        </p:nvSpPr>
        <p:spPr>
          <a:xfrm>
            <a:off x="426562" y="342900"/>
            <a:ext cx="11422538" cy="649159"/>
          </a:xfrm>
        </p:spPr>
        <p:txBody>
          <a:bodyPr/>
          <a:lstStyle>
            <a:lvl1pPr>
              <a:defRPr/>
            </a:lvl1pPr>
          </a:lstStyle>
          <a:p>
            <a:r>
              <a:rPr lang="en-US" dirty="0"/>
              <a:t>Two-column layout</a:t>
            </a:r>
          </a:p>
        </p:txBody>
      </p:sp>
    </p:spTree>
    <p:extLst>
      <p:ext uri="{BB962C8B-B14F-4D97-AF65-F5344CB8AC3E}">
        <p14:creationId xmlns:p14="http://schemas.microsoft.com/office/powerpoint/2010/main" val="1005996901"/>
      </p:ext>
    </p:extLst>
  </p:cSld>
  <p:clrMapOvr>
    <a:masterClrMapping/>
  </p:clrMapOvr>
  <p:transition>
    <p:fade/>
  </p:transition>
  <p:extLst>
    <p:ext uri="{DCECCB84-F9BA-43D5-87BE-67443E8EF086}">
      <p15:sldGuideLst xmlns:p15="http://schemas.microsoft.com/office/powerpoint/2012/main">
        <p15:guide id="1" pos="3768">
          <p15:clr>
            <a:srgbClr val="FBAE40"/>
          </p15:clr>
        </p15:guide>
        <p15:guide id="2" pos="3912">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images split">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CA3A7D9B-34AC-A9B7-8C53-64E83EE3A971}"/>
              </a:ext>
            </a:extLst>
          </p:cNvPr>
          <p:cNvSpPr/>
          <p:nvPr userDrawn="1"/>
        </p:nvSpPr>
        <p:spPr>
          <a:xfrm>
            <a:off x="411042" y="1371600"/>
            <a:ext cx="11438059" cy="2057400"/>
          </a:xfrm>
          <a:prstGeom prst="roundRect">
            <a:avLst>
              <a:gd name="adj" fmla="val 47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DD77FE80-980F-4BC9-94C9-A90DD04139E5}"/>
              </a:ext>
            </a:extLst>
          </p:cNvPr>
          <p:cNvSpPr>
            <a:spLocks noGrp="1"/>
          </p:cNvSpPr>
          <p:nvPr>
            <p:ph type="title" hasCustomPrompt="1"/>
          </p:nvPr>
        </p:nvSpPr>
        <p:spPr>
          <a:xfrm>
            <a:off x="419100" y="342901"/>
            <a:ext cx="11429999" cy="647176"/>
          </a:xfrm>
        </p:spPr>
        <p:txBody>
          <a:bodyPr/>
          <a:lstStyle>
            <a:lvl1pPr>
              <a:defRPr/>
            </a:lvl1pPr>
          </a:lstStyle>
          <a:p>
            <a:r>
              <a:rPr lang="en-US" dirty="0"/>
              <a:t>Two-row layout</a:t>
            </a:r>
          </a:p>
        </p:txBody>
      </p:sp>
      <p:sp>
        <p:nvSpPr>
          <p:cNvPr id="3" name="Content Placeholder 2">
            <a:extLst>
              <a:ext uri="{FF2B5EF4-FFF2-40B4-BE49-F238E27FC236}">
                <a16:creationId xmlns:a16="http://schemas.microsoft.com/office/drawing/2014/main" id="{A62328A3-F00F-4DC0-B02A-392A2AB97F8A}"/>
              </a:ext>
            </a:extLst>
          </p:cNvPr>
          <p:cNvSpPr>
            <a:spLocks noGrp="1"/>
          </p:cNvSpPr>
          <p:nvPr>
            <p:ph sz="half" idx="1" hasCustomPrompt="1"/>
          </p:nvPr>
        </p:nvSpPr>
        <p:spPr>
          <a:xfrm>
            <a:off x="4425949" y="1593925"/>
            <a:ext cx="7086600" cy="1612749"/>
          </a:xfrm>
        </p:spPr>
        <p:txBody>
          <a:bodyPr anchor="ctr" anchorCtr="0">
            <a:normAutofit/>
          </a:bodyPr>
          <a:lstStyle>
            <a:lvl1pPr marL="0" indent="0">
              <a:lnSpc>
                <a:spcPct val="100000"/>
              </a:lnSpc>
              <a:spcAft>
                <a:spcPts val="800"/>
              </a:spcAft>
              <a:buNone/>
              <a:defRPr sz="2000"/>
            </a:lvl1pPr>
            <a:lvl2pPr marL="228600" indent="0">
              <a:lnSpc>
                <a:spcPct val="100000"/>
              </a:lnSpc>
              <a:spcAft>
                <a:spcPts val="600"/>
              </a:spcAft>
              <a:buNone/>
              <a:defRPr sz="1800"/>
            </a:lvl2pPr>
            <a:lvl3pPr marL="457200" indent="0">
              <a:lnSpc>
                <a:spcPct val="100000"/>
              </a:lnSpc>
              <a:buNone/>
              <a:defRPr sz="1600"/>
            </a:lvl3pPr>
            <a:lvl4pPr marL="685800" indent="0">
              <a:lnSpc>
                <a:spcPct val="100000"/>
              </a:lnSpc>
              <a:buNone/>
              <a:defRPr sz="1400"/>
            </a:lvl4pPr>
            <a:lvl5pPr marL="685800" indent="0">
              <a:lnSpc>
                <a:spcPct val="100000"/>
              </a:lnSpc>
              <a:buNone/>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7" name="Picture Placeholder 6">
            <a:extLst>
              <a:ext uri="{FF2B5EF4-FFF2-40B4-BE49-F238E27FC236}">
                <a16:creationId xmlns:a16="http://schemas.microsoft.com/office/drawing/2014/main" id="{69F14529-DEDF-D241-732D-222517EB3203}"/>
              </a:ext>
            </a:extLst>
          </p:cNvPr>
          <p:cNvSpPr>
            <a:spLocks noGrp="1"/>
          </p:cNvSpPr>
          <p:nvPr>
            <p:ph type="pic" sz="quarter" idx="10" hasCustomPrompt="1"/>
          </p:nvPr>
        </p:nvSpPr>
        <p:spPr>
          <a:xfrm>
            <a:off x="419100" y="1371600"/>
            <a:ext cx="3543300" cy="2040194"/>
          </a:xfrm>
          <a:prstGeom prst="roundRect">
            <a:avLst>
              <a:gd name="adj" fmla="val 5983"/>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5" name="Slide Number Placeholder 5">
            <a:extLst>
              <a:ext uri="{FF2B5EF4-FFF2-40B4-BE49-F238E27FC236}">
                <a16:creationId xmlns:a16="http://schemas.microsoft.com/office/drawing/2014/main" id="{5C2F06CE-5328-FE65-6EE7-50DBDA15692F}"/>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11" name="Rectangle: Rounded Corners 8">
            <a:extLst>
              <a:ext uri="{FF2B5EF4-FFF2-40B4-BE49-F238E27FC236}">
                <a16:creationId xmlns:a16="http://schemas.microsoft.com/office/drawing/2014/main" id="{E2242901-EF2A-CAEC-D5CA-A7BDE2326D23}"/>
              </a:ext>
            </a:extLst>
          </p:cNvPr>
          <p:cNvSpPr/>
          <p:nvPr userDrawn="1"/>
        </p:nvSpPr>
        <p:spPr>
          <a:xfrm>
            <a:off x="411042" y="3810000"/>
            <a:ext cx="11438059" cy="2057400"/>
          </a:xfrm>
          <a:prstGeom prst="roundRect">
            <a:avLst>
              <a:gd name="adj" fmla="val 47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2" name="Content Placeholder 2">
            <a:extLst>
              <a:ext uri="{FF2B5EF4-FFF2-40B4-BE49-F238E27FC236}">
                <a16:creationId xmlns:a16="http://schemas.microsoft.com/office/drawing/2014/main" id="{8D4E14E8-2631-9F5A-B554-2F4DF3B3AD51}"/>
              </a:ext>
            </a:extLst>
          </p:cNvPr>
          <p:cNvSpPr>
            <a:spLocks noGrp="1"/>
          </p:cNvSpPr>
          <p:nvPr>
            <p:ph sz="half" idx="11" hasCustomPrompt="1"/>
          </p:nvPr>
        </p:nvSpPr>
        <p:spPr>
          <a:xfrm>
            <a:off x="679859" y="4032325"/>
            <a:ext cx="7086600" cy="1612749"/>
          </a:xfrm>
        </p:spPr>
        <p:txBody>
          <a:bodyPr anchor="ctr" anchorCtr="0">
            <a:normAutofit/>
          </a:bodyPr>
          <a:lstStyle>
            <a:lvl1pPr marL="0" indent="0">
              <a:lnSpc>
                <a:spcPct val="100000"/>
              </a:lnSpc>
              <a:spcAft>
                <a:spcPts val="800"/>
              </a:spcAft>
              <a:buNone/>
              <a:defRPr sz="2000"/>
            </a:lvl1pPr>
            <a:lvl2pPr marL="228600" indent="0">
              <a:lnSpc>
                <a:spcPct val="100000"/>
              </a:lnSpc>
              <a:spcAft>
                <a:spcPts val="600"/>
              </a:spcAft>
              <a:buNone/>
              <a:defRPr sz="1800"/>
            </a:lvl2pPr>
            <a:lvl3pPr marL="457200" indent="0">
              <a:lnSpc>
                <a:spcPct val="100000"/>
              </a:lnSpc>
              <a:buNone/>
              <a:defRPr sz="1600"/>
            </a:lvl3pPr>
            <a:lvl4pPr marL="685800" indent="0">
              <a:lnSpc>
                <a:spcPct val="100000"/>
              </a:lnSpc>
              <a:buNone/>
              <a:defRPr sz="1400"/>
            </a:lvl4pPr>
            <a:lvl5pPr marL="685800" indent="0">
              <a:lnSpc>
                <a:spcPct val="100000"/>
              </a:lnSpc>
              <a:buNone/>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13" name="Picture Placeholder 6">
            <a:extLst>
              <a:ext uri="{FF2B5EF4-FFF2-40B4-BE49-F238E27FC236}">
                <a16:creationId xmlns:a16="http://schemas.microsoft.com/office/drawing/2014/main" id="{CB0BE2F3-3C17-80EA-03AC-4F82BC6CE9B5}"/>
              </a:ext>
            </a:extLst>
          </p:cNvPr>
          <p:cNvSpPr>
            <a:spLocks noGrp="1"/>
          </p:cNvSpPr>
          <p:nvPr>
            <p:ph type="pic" sz="quarter" idx="12" hasCustomPrompt="1"/>
          </p:nvPr>
        </p:nvSpPr>
        <p:spPr>
          <a:xfrm>
            <a:off x="8305800" y="3810000"/>
            <a:ext cx="3543300" cy="2040194"/>
          </a:xfrm>
          <a:prstGeom prst="roundRect">
            <a:avLst>
              <a:gd name="adj" fmla="val 5983"/>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3526921013"/>
      </p:ext>
    </p:extLst>
  </p:cSld>
  <p:clrMapOvr>
    <a:masterClrMapping/>
  </p:clrMapOvr>
  <p:transition>
    <p:fade/>
  </p:transition>
  <p:extLst>
    <p:ext uri="{DCECCB84-F9BA-43D5-87BE-67443E8EF086}">
      <p15:sldGuideLst xmlns:p15="http://schemas.microsoft.com/office/powerpoint/2012/main">
        <p15:guide id="1" pos="3768">
          <p15:clr>
            <a:srgbClr val="FBAE40"/>
          </p15:clr>
        </p15:guide>
        <p15:guide id="2" pos="3912">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ree pillars_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a:xfrm>
            <a:off x="419100" y="342901"/>
            <a:ext cx="11430001"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10BFD12E-90CE-C652-D318-19A128794C78}"/>
              </a:ext>
            </a:extLst>
          </p:cNvPr>
          <p:cNvSpPr>
            <a:spLocks noGrp="1"/>
          </p:cNvSpPr>
          <p:nvPr>
            <p:ph type="body" idx="1" hasCustomPrompt="1"/>
          </p:nvPr>
        </p:nvSpPr>
        <p:spPr>
          <a:xfrm>
            <a:off x="419101" y="3429129"/>
            <a:ext cx="3483864" cy="369332"/>
          </a:xfrm>
        </p:spPr>
        <p:txBody>
          <a:bodyPr anchor="t"/>
          <a:lstStyle>
            <a:lvl1pPr marL="0" indent="0" algn="ctr">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7" name="Content Placeholder 3">
            <a:extLst>
              <a:ext uri="{FF2B5EF4-FFF2-40B4-BE49-F238E27FC236}">
                <a16:creationId xmlns:a16="http://schemas.microsoft.com/office/drawing/2014/main" id="{06DC1607-DD34-92DA-9340-AF0A334035F1}"/>
              </a:ext>
            </a:extLst>
          </p:cNvPr>
          <p:cNvSpPr>
            <a:spLocks noGrp="1"/>
          </p:cNvSpPr>
          <p:nvPr>
            <p:ph sz="half" idx="2" hasCustomPrompt="1"/>
          </p:nvPr>
        </p:nvSpPr>
        <p:spPr>
          <a:xfrm>
            <a:off x="419100" y="3959942"/>
            <a:ext cx="3483864" cy="933589"/>
          </a:xfrm>
        </p:spPr>
        <p:txBody>
          <a:bodyPr/>
          <a:lstStyle>
            <a:lvl1pPr marL="0" indent="0" algn="ctr">
              <a:lnSpc>
                <a:spcPct val="100000"/>
              </a:lnSpc>
              <a:spcAft>
                <a:spcPts val="400"/>
              </a:spcAft>
              <a:buNone/>
              <a:defRPr sz="1800"/>
            </a:lvl1pPr>
            <a:lvl2pPr marL="285750" indent="0" algn="ctr">
              <a:lnSpc>
                <a:spcPct val="100000"/>
              </a:lnSpc>
              <a:spcAft>
                <a:spcPts val="400"/>
              </a:spcAft>
              <a:buNone/>
              <a:defRPr sz="1600"/>
            </a:lvl2pPr>
            <a:lvl3pPr marL="628650" indent="0" algn="ctr">
              <a:lnSpc>
                <a:spcPct val="100000"/>
              </a:lnSpc>
              <a:spcAft>
                <a:spcPts val="4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8" name="Text Placeholder 4">
            <a:extLst>
              <a:ext uri="{FF2B5EF4-FFF2-40B4-BE49-F238E27FC236}">
                <a16:creationId xmlns:a16="http://schemas.microsoft.com/office/drawing/2014/main" id="{33293554-A33B-9D32-3DB3-3828AE7DF76D}"/>
              </a:ext>
            </a:extLst>
          </p:cNvPr>
          <p:cNvSpPr>
            <a:spLocks noGrp="1"/>
          </p:cNvSpPr>
          <p:nvPr>
            <p:ph type="body" sz="quarter" idx="3" hasCustomPrompt="1"/>
          </p:nvPr>
        </p:nvSpPr>
        <p:spPr>
          <a:xfrm>
            <a:off x="4392168" y="3429129"/>
            <a:ext cx="3483864" cy="369332"/>
          </a:xfrm>
        </p:spPr>
        <p:txBody>
          <a:bodyPr anchor="t"/>
          <a:lstStyle>
            <a:lvl1pPr marL="0" indent="0" algn="ctr">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9" name="Content Placeholder 5">
            <a:extLst>
              <a:ext uri="{FF2B5EF4-FFF2-40B4-BE49-F238E27FC236}">
                <a16:creationId xmlns:a16="http://schemas.microsoft.com/office/drawing/2014/main" id="{AA3C4F7F-E583-C292-6FE3-AB2BFFC18C1A}"/>
              </a:ext>
            </a:extLst>
          </p:cNvPr>
          <p:cNvSpPr>
            <a:spLocks noGrp="1"/>
          </p:cNvSpPr>
          <p:nvPr>
            <p:ph sz="quarter" idx="4" hasCustomPrompt="1"/>
          </p:nvPr>
        </p:nvSpPr>
        <p:spPr>
          <a:xfrm>
            <a:off x="4392167" y="3959942"/>
            <a:ext cx="3483864" cy="933589"/>
          </a:xfrm>
        </p:spPr>
        <p:txBody>
          <a:bodyPr/>
          <a:lstStyle>
            <a:lvl1pPr marL="0" indent="0" algn="ctr">
              <a:lnSpc>
                <a:spcPct val="100000"/>
              </a:lnSpc>
              <a:spcAft>
                <a:spcPts val="400"/>
              </a:spcAft>
              <a:buNone/>
              <a:defRPr sz="1800"/>
            </a:lvl1pPr>
            <a:lvl2pPr marL="285750" indent="0" algn="ctr">
              <a:lnSpc>
                <a:spcPct val="100000"/>
              </a:lnSpc>
              <a:spcAft>
                <a:spcPts val="400"/>
              </a:spcAft>
              <a:buNone/>
              <a:defRPr sz="1600"/>
            </a:lvl2pPr>
            <a:lvl3pPr marL="628650" indent="0" algn="ctr">
              <a:lnSpc>
                <a:spcPct val="100000"/>
              </a:lnSpc>
              <a:spcAft>
                <a:spcPts val="4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0" name="Text Placeholder 4">
            <a:extLst>
              <a:ext uri="{FF2B5EF4-FFF2-40B4-BE49-F238E27FC236}">
                <a16:creationId xmlns:a16="http://schemas.microsoft.com/office/drawing/2014/main" id="{A0C2E7C7-6272-7C9E-61CC-4BA5EEECCA8E}"/>
              </a:ext>
            </a:extLst>
          </p:cNvPr>
          <p:cNvSpPr>
            <a:spLocks noGrp="1"/>
          </p:cNvSpPr>
          <p:nvPr>
            <p:ph type="body" sz="quarter" idx="13" hasCustomPrompt="1"/>
          </p:nvPr>
        </p:nvSpPr>
        <p:spPr>
          <a:xfrm>
            <a:off x="8365236" y="3429129"/>
            <a:ext cx="3483864" cy="369332"/>
          </a:xfrm>
        </p:spPr>
        <p:txBody>
          <a:bodyPr anchor="t"/>
          <a:lstStyle>
            <a:lvl1pPr marL="0" indent="0" algn="ctr">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1" name="Content Placeholder 5">
            <a:extLst>
              <a:ext uri="{FF2B5EF4-FFF2-40B4-BE49-F238E27FC236}">
                <a16:creationId xmlns:a16="http://schemas.microsoft.com/office/drawing/2014/main" id="{043B2FDF-2149-9868-48CF-68AF0B50E748}"/>
              </a:ext>
            </a:extLst>
          </p:cNvPr>
          <p:cNvSpPr>
            <a:spLocks noGrp="1"/>
          </p:cNvSpPr>
          <p:nvPr>
            <p:ph sz="quarter" idx="14" hasCustomPrompt="1"/>
          </p:nvPr>
        </p:nvSpPr>
        <p:spPr>
          <a:xfrm>
            <a:off x="8365236" y="3959942"/>
            <a:ext cx="3483864" cy="933589"/>
          </a:xfrm>
        </p:spPr>
        <p:txBody>
          <a:bodyPr/>
          <a:lstStyle>
            <a:lvl1pPr marL="0" indent="0" algn="ctr">
              <a:lnSpc>
                <a:spcPct val="100000"/>
              </a:lnSpc>
              <a:spcAft>
                <a:spcPts val="400"/>
              </a:spcAft>
              <a:buNone/>
              <a:defRPr sz="1800"/>
            </a:lvl1pPr>
            <a:lvl2pPr marL="285750" indent="0" algn="ctr">
              <a:lnSpc>
                <a:spcPct val="100000"/>
              </a:lnSpc>
              <a:spcAft>
                <a:spcPts val="400"/>
              </a:spcAft>
              <a:buNone/>
              <a:defRPr sz="1600"/>
            </a:lvl2pPr>
            <a:lvl3pPr marL="628650" indent="0" algn="ctr">
              <a:lnSpc>
                <a:spcPct val="100000"/>
              </a:lnSpc>
              <a:spcAft>
                <a:spcPts val="4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Picture Placeholder 12">
            <a:extLst>
              <a:ext uri="{FF2B5EF4-FFF2-40B4-BE49-F238E27FC236}">
                <a16:creationId xmlns:a16="http://schemas.microsoft.com/office/drawing/2014/main" id="{1759E99C-9391-1568-8D11-F0380A352E09}"/>
              </a:ext>
            </a:extLst>
          </p:cNvPr>
          <p:cNvSpPr>
            <a:spLocks noGrp="1"/>
          </p:cNvSpPr>
          <p:nvPr>
            <p:ph type="pic" sz="quarter" idx="15" hasCustomPrompt="1"/>
          </p:nvPr>
        </p:nvSpPr>
        <p:spPr>
          <a:xfrm>
            <a:off x="1655950" y="2107943"/>
            <a:ext cx="1010166" cy="954046"/>
          </a:xfrm>
        </p:spPr>
        <p:txBody>
          <a:bodyPr>
            <a:noAutofit/>
          </a:bodyPr>
          <a:lstStyle>
            <a:lvl1pPr marL="0" indent="0">
              <a:buNone/>
              <a:defRPr sz="1800"/>
            </a:lvl1pPr>
          </a:lstStyle>
          <a:p>
            <a:r>
              <a:rPr lang="en-US"/>
              <a:t>Click icon to add image</a:t>
            </a:r>
          </a:p>
        </p:txBody>
      </p:sp>
      <p:sp>
        <p:nvSpPr>
          <p:cNvPr id="13" name="Picture Placeholder 12">
            <a:extLst>
              <a:ext uri="{FF2B5EF4-FFF2-40B4-BE49-F238E27FC236}">
                <a16:creationId xmlns:a16="http://schemas.microsoft.com/office/drawing/2014/main" id="{657E8662-78AD-974B-E4CE-E3BF5371AC9D}"/>
              </a:ext>
            </a:extLst>
          </p:cNvPr>
          <p:cNvSpPr>
            <a:spLocks noGrp="1"/>
          </p:cNvSpPr>
          <p:nvPr>
            <p:ph type="pic" sz="quarter" idx="16" hasCustomPrompt="1"/>
          </p:nvPr>
        </p:nvSpPr>
        <p:spPr>
          <a:xfrm>
            <a:off x="5629017" y="2107943"/>
            <a:ext cx="1010166" cy="954046"/>
          </a:xfrm>
        </p:spPr>
        <p:txBody>
          <a:bodyPr>
            <a:noAutofit/>
          </a:bodyPr>
          <a:lstStyle>
            <a:lvl1pPr marL="0" indent="0">
              <a:buNone/>
              <a:defRPr sz="1800"/>
            </a:lvl1pPr>
          </a:lstStyle>
          <a:p>
            <a:r>
              <a:rPr lang="en-US"/>
              <a:t>Click icon to add image</a:t>
            </a:r>
          </a:p>
        </p:txBody>
      </p:sp>
      <p:sp>
        <p:nvSpPr>
          <p:cNvPr id="14" name="Picture Placeholder 12">
            <a:extLst>
              <a:ext uri="{FF2B5EF4-FFF2-40B4-BE49-F238E27FC236}">
                <a16:creationId xmlns:a16="http://schemas.microsoft.com/office/drawing/2014/main" id="{12123810-DB8B-DEDE-3CC0-864B7B3DE382}"/>
              </a:ext>
            </a:extLst>
          </p:cNvPr>
          <p:cNvSpPr>
            <a:spLocks noGrp="1"/>
          </p:cNvSpPr>
          <p:nvPr>
            <p:ph type="pic" sz="quarter" idx="17" hasCustomPrompt="1"/>
          </p:nvPr>
        </p:nvSpPr>
        <p:spPr>
          <a:xfrm>
            <a:off x="9602085" y="2107943"/>
            <a:ext cx="1010166" cy="954046"/>
          </a:xfrm>
        </p:spPr>
        <p:txBody>
          <a:bodyPr>
            <a:noAutofit/>
          </a:bodyPr>
          <a:lstStyle>
            <a:lvl1pPr marL="0" indent="0">
              <a:buNone/>
              <a:defRPr sz="1800"/>
            </a:lvl1pPr>
          </a:lstStyle>
          <a:p>
            <a:r>
              <a:rPr lang="en-US"/>
              <a:t>Click icon to add image</a:t>
            </a:r>
          </a:p>
        </p:txBody>
      </p:sp>
    </p:spTree>
    <p:extLst>
      <p:ext uri="{BB962C8B-B14F-4D97-AF65-F5344CB8AC3E}">
        <p14:creationId xmlns:p14="http://schemas.microsoft.com/office/powerpoint/2010/main" val="1461465896"/>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hree pillars_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a:xfrm>
            <a:off x="419100" y="342901"/>
            <a:ext cx="11429999"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16" name="Rectangle: Rounded Corners 14">
            <a:extLst>
              <a:ext uri="{FF2B5EF4-FFF2-40B4-BE49-F238E27FC236}">
                <a16:creationId xmlns:a16="http://schemas.microsoft.com/office/drawing/2014/main" id="{03AC0CE5-EA06-CE55-4FDD-17CBF3749294}"/>
              </a:ext>
            </a:extLst>
          </p:cNvPr>
          <p:cNvSpPr/>
          <p:nvPr userDrawn="1"/>
        </p:nvSpPr>
        <p:spPr>
          <a:xfrm>
            <a:off x="419100" y="1371600"/>
            <a:ext cx="3556113" cy="4838700"/>
          </a:xfrm>
          <a:prstGeom prst="roundRect">
            <a:avLst>
              <a:gd name="adj" fmla="val 45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9" name="Oval 8">
            <a:extLst>
              <a:ext uri="{FF2B5EF4-FFF2-40B4-BE49-F238E27FC236}">
                <a16:creationId xmlns:a16="http://schemas.microsoft.com/office/drawing/2014/main" id="{0C8A8337-DCEF-3C7F-DDD7-39904A6FA476}"/>
              </a:ext>
            </a:extLst>
          </p:cNvPr>
          <p:cNvSpPr/>
          <p:nvPr/>
        </p:nvSpPr>
        <p:spPr>
          <a:xfrm>
            <a:off x="1426211" y="1885183"/>
            <a:ext cx="1541891" cy="1541891"/>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cxnSp>
        <p:nvCxnSpPr>
          <p:cNvPr id="11" name="Straight Connector 10">
            <a:extLst>
              <a:ext uri="{FF2B5EF4-FFF2-40B4-BE49-F238E27FC236}">
                <a16:creationId xmlns:a16="http://schemas.microsoft.com/office/drawing/2014/main" id="{6EF3FA1E-28A2-2A44-2C1D-7A1EF81ABD03}"/>
              </a:ext>
            </a:extLst>
          </p:cNvPr>
          <p:cNvCxnSpPr>
            <a:cxnSpLocks/>
          </p:cNvCxnSpPr>
          <p:nvPr userDrawn="1"/>
        </p:nvCxnSpPr>
        <p:spPr>
          <a:xfrm>
            <a:off x="1739956" y="4440265"/>
            <a:ext cx="914400" cy="0"/>
          </a:xfrm>
          <a:prstGeom prst="line">
            <a:avLst/>
          </a:prstGeom>
          <a:ln w="12700"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0" name="Text Placeholder 12">
            <a:extLst>
              <a:ext uri="{FF2B5EF4-FFF2-40B4-BE49-F238E27FC236}">
                <a16:creationId xmlns:a16="http://schemas.microsoft.com/office/drawing/2014/main" id="{B1848BA4-D0B6-9ABC-82C6-933BFFFAE0F2}"/>
              </a:ext>
            </a:extLst>
          </p:cNvPr>
          <p:cNvSpPr>
            <a:spLocks noGrp="1"/>
          </p:cNvSpPr>
          <p:nvPr>
            <p:ph type="body" sz="quarter" idx="14"/>
          </p:nvPr>
        </p:nvSpPr>
        <p:spPr>
          <a:xfrm>
            <a:off x="733690" y="4633436"/>
            <a:ext cx="2926932" cy="33855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1" name="Text Placeholder 2">
            <a:extLst>
              <a:ext uri="{FF2B5EF4-FFF2-40B4-BE49-F238E27FC236}">
                <a16:creationId xmlns:a16="http://schemas.microsoft.com/office/drawing/2014/main" id="{D3556C88-4E70-B0A6-86D9-2CF5F271DCB5}"/>
              </a:ext>
            </a:extLst>
          </p:cNvPr>
          <p:cNvSpPr>
            <a:spLocks noGrp="1"/>
          </p:cNvSpPr>
          <p:nvPr>
            <p:ph type="body" idx="1" hasCustomPrompt="1"/>
          </p:nvPr>
        </p:nvSpPr>
        <p:spPr>
          <a:xfrm>
            <a:off x="733690" y="3877761"/>
            <a:ext cx="2926932"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6" name="Rectangle: Rounded Corners 14">
            <a:extLst>
              <a:ext uri="{FF2B5EF4-FFF2-40B4-BE49-F238E27FC236}">
                <a16:creationId xmlns:a16="http://schemas.microsoft.com/office/drawing/2014/main" id="{EB721D76-2A3B-04BD-C8AD-2C622769B14E}"/>
              </a:ext>
            </a:extLst>
          </p:cNvPr>
          <p:cNvSpPr/>
          <p:nvPr userDrawn="1"/>
        </p:nvSpPr>
        <p:spPr>
          <a:xfrm>
            <a:off x="8292988" y="1371600"/>
            <a:ext cx="3556113" cy="4838700"/>
          </a:xfrm>
          <a:prstGeom prst="roundRect">
            <a:avLst>
              <a:gd name="adj" fmla="val 45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7" name="Oval 6">
            <a:extLst>
              <a:ext uri="{FF2B5EF4-FFF2-40B4-BE49-F238E27FC236}">
                <a16:creationId xmlns:a16="http://schemas.microsoft.com/office/drawing/2014/main" id="{0D587F4E-2A23-9BBC-D33F-08C907BC990C}"/>
              </a:ext>
            </a:extLst>
          </p:cNvPr>
          <p:cNvSpPr/>
          <p:nvPr userDrawn="1"/>
        </p:nvSpPr>
        <p:spPr>
          <a:xfrm>
            <a:off x="9300099" y="1885183"/>
            <a:ext cx="1541891" cy="1541891"/>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cxnSp>
        <p:nvCxnSpPr>
          <p:cNvPr id="8" name="Straight Connector 7">
            <a:extLst>
              <a:ext uri="{FF2B5EF4-FFF2-40B4-BE49-F238E27FC236}">
                <a16:creationId xmlns:a16="http://schemas.microsoft.com/office/drawing/2014/main" id="{1C9073B9-455D-C10B-7B33-B2CA64C32A74}"/>
              </a:ext>
            </a:extLst>
          </p:cNvPr>
          <p:cNvCxnSpPr>
            <a:cxnSpLocks/>
          </p:cNvCxnSpPr>
          <p:nvPr userDrawn="1"/>
        </p:nvCxnSpPr>
        <p:spPr>
          <a:xfrm>
            <a:off x="9613844" y="4440265"/>
            <a:ext cx="914400" cy="0"/>
          </a:xfrm>
          <a:prstGeom prst="line">
            <a:avLst/>
          </a:prstGeom>
          <a:ln w="12700"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12">
            <a:extLst>
              <a:ext uri="{FF2B5EF4-FFF2-40B4-BE49-F238E27FC236}">
                <a16:creationId xmlns:a16="http://schemas.microsoft.com/office/drawing/2014/main" id="{D54A302D-4223-5925-8CEA-0BEE1E1125ED}"/>
              </a:ext>
            </a:extLst>
          </p:cNvPr>
          <p:cNvSpPr>
            <a:spLocks noGrp="1"/>
          </p:cNvSpPr>
          <p:nvPr>
            <p:ph type="body" sz="quarter" idx="17"/>
          </p:nvPr>
        </p:nvSpPr>
        <p:spPr>
          <a:xfrm>
            <a:off x="8607578" y="4633436"/>
            <a:ext cx="2926932" cy="33855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3" name="Text Placeholder 2">
            <a:extLst>
              <a:ext uri="{FF2B5EF4-FFF2-40B4-BE49-F238E27FC236}">
                <a16:creationId xmlns:a16="http://schemas.microsoft.com/office/drawing/2014/main" id="{EF16AF30-7B37-1297-47E4-EF0C23B0DBF2}"/>
              </a:ext>
            </a:extLst>
          </p:cNvPr>
          <p:cNvSpPr>
            <a:spLocks noGrp="1"/>
          </p:cNvSpPr>
          <p:nvPr>
            <p:ph type="body" idx="18" hasCustomPrompt="1"/>
          </p:nvPr>
        </p:nvSpPr>
        <p:spPr>
          <a:xfrm>
            <a:off x="8607578" y="3877761"/>
            <a:ext cx="2926932"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4" name="Rectangle: Rounded Corners 14">
            <a:extLst>
              <a:ext uri="{FF2B5EF4-FFF2-40B4-BE49-F238E27FC236}">
                <a16:creationId xmlns:a16="http://schemas.microsoft.com/office/drawing/2014/main" id="{35159C79-D169-526F-6B2B-00661856BB78}"/>
              </a:ext>
            </a:extLst>
          </p:cNvPr>
          <p:cNvSpPr/>
          <p:nvPr userDrawn="1"/>
        </p:nvSpPr>
        <p:spPr>
          <a:xfrm>
            <a:off x="4356044" y="1371600"/>
            <a:ext cx="3556113" cy="4838700"/>
          </a:xfrm>
          <a:prstGeom prst="roundRect">
            <a:avLst>
              <a:gd name="adj" fmla="val 45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15" name="Oval 14">
            <a:extLst>
              <a:ext uri="{FF2B5EF4-FFF2-40B4-BE49-F238E27FC236}">
                <a16:creationId xmlns:a16="http://schemas.microsoft.com/office/drawing/2014/main" id="{BF702A77-B872-D891-2934-1880FE2EAD9A}"/>
              </a:ext>
            </a:extLst>
          </p:cNvPr>
          <p:cNvSpPr/>
          <p:nvPr userDrawn="1"/>
        </p:nvSpPr>
        <p:spPr>
          <a:xfrm>
            <a:off x="5363155" y="1885183"/>
            <a:ext cx="1541891" cy="1541891"/>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cxnSp>
        <p:nvCxnSpPr>
          <p:cNvPr id="17" name="Straight Connector 16">
            <a:extLst>
              <a:ext uri="{FF2B5EF4-FFF2-40B4-BE49-F238E27FC236}">
                <a16:creationId xmlns:a16="http://schemas.microsoft.com/office/drawing/2014/main" id="{F08F87B0-A732-A5D0-3978-C84778E6D744}"/>
              </a:ext>
            </a:extLst>
          </p:cNvPr>
          <p:cNvCxnSpPr>
            <a:cxnSpLocks/>
          </p:cNvCxnSpPr>
          <p:nvPr userDrawn="1"/>
        </p:nvCxnSpPr>
        <p:spPr>
          <a:xfrm>
            <a:off x="5676900" y="4440265"/>
            <a:ext cx="914400" cy="0"/>
          </a:xfrm>
          <a:prstGeom prst="line">
            <a:avLst/>
          </a:prstGeom>
          <a:ln w="12700"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2" name="Text Placeholder 12">
            <a:extLst>
              <a:ext uri="{FF2B5EF4-FFF2-40B4-BE49-F238E27FC236}">
                <a16:creationId xmlns:a16="http://schemas.microsoft.com/office/drawing/2014/main" id="{2C1879FC-3649-DC7B-2874-F383D5CD44C7}"/>
              </a:ext>
            </a:extLst>
          </p:cNvPr>
          <p:cNvSpPr>
            <a:spLocks noGrp="1"/>
          </p:cNvSpPr>
          <p:nvPr>
            <p:ph type="body" sz="quarter" idx="20"/>
          </p:nvPr>
        </p:nvSpPr>
        <p:spPr>
          <a:xfrm>
            <a:off x="4670634" y="4633436"/>
            <a:ext cx="2926932" cy="33855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33" name="Text Placeholder 2">
            <a:extLst>
              <a:ext uri="{FF2B5EF4-FFF2-40B4-BE49-F238E27FC236}">
                <a16:creationId xmlns:a16="http://schemas.microsoft.com/office/drawing/2014/main" id="{121D4A74-0C75-63EE-E996-862CBFFE4904}"/>
              </a:ext>
            </a:extLst>
          </p:cNvPr>
          <p:cNvSpPr>
            <a:spLocks noGrp="1"/>
          </p:cNvSpPr>
          <p:nvPr>
            <p:ph type="body" idx="21" hasCustomPrompt="1"/>
          </p:nvPr>
        </p:nvSpPr>
        <p:spPr>
          <a:xfrm>
            <a:off x="4670634" y="3877761"/>
            <a:ext cx="2926932"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3" name="Picture Placeholder 12">
            <a:extLst>
              <a:ext uri="{FF2B5EF4-FFF2-40B4-BE49-F238E27FC236}">
                <a16:creationId xmlns:a16="http://schemas.microsoft.com/office/drawing/2014/main" id="{E0B4C120-972B-30AB-D868-D14C483BCFDE}"/>
              </a:ext>
            </a:extLst>
          </p:cNvPr>
          <p:cNvSpPr>
            <a:spLocks noGrp="1"/>
          </p:cNvSpPr>
          <p:nvPr>
            <p:ph type="pic" sz="quarter" idx="15" hasCustomPrompt="1"/>
          </p:nvPr>
        </p:nvSpPr>
        <p:spPr>
          <a:xfrm>
            <a:off x="1426211" y="1894831"/>
            <a:ext cx="1541891" cy="1541891"/>
          </a:xfrm>
          <a:prstGeom prst="ellipse">
            <a:avLst/>
          </a:prstGeom>
        </p:spPr>
        <p:txBody>
          <a:bodyPr>
            <a:noAutofit/>
          </a:bodyPr>
          <a:lstStyle>
            <a:lvl1pPr marL="0" indent="0">
              <a:buNone/>
              <a:defRPr sz="1800"/>
            </a:lvl1pPr>
          </a:lstStyle>
          <a:p>
            <a:r>
              <a:rPr lang="en-US" dirty="0"/>
              <a:t>Click icon to add image</a:t>
            </a:r>
          </a:p>
        </p:txBody>
      </p:sp>
      <p:sp>
        <p:nvSpPr>
          <p:cNvPr id="24" name="Picture Placeholder 12">
            <a:extLst>
              <a:ext uri="{FF2B5EF4-FFF2-40B4-BE49-F238E27FC236}">
                <a16:creationId xmlns:a16="http://schemas.microsoft.com/office/drawing/2014/main" id="{8492597D-2DF2-7AB3-3BA8-6F4B53142D67}"/>
              </a:ext>
            </a:extLst>
          </p:cNvPr>
          <p:cNvSpPr>
            <a:spLocks noGrp="1"/>
          </p:cNvSpPr>
          <p:nvPr>
            <p:ph type="pic" sz="quarter" idx="22" hasCustomPrompt="1"/>
          </p:nvPr>
        </p:nvSpPr>
        <p:spPr>
          <a:xfrm>
            <a:off x="5363155" y="1894831"/>
            <a:ext cx="1541891" cy="1541891"/>
          </a:xfrm>
          <a:prstGeom prst="ellipse">
            <a:avLst/>
          </a:prstGeom>
        </p:spPr>
        <p:txBody>
          <a:bodyPr>
            <a:noAutofit/>
          </a:bodyPr>
          <a:lstStyle>
            <a:lvl1pPr marL="0" indent="0">
              <a:buNone/>
              <a:defRPr sz="1800"/>
            </a:lvl1pPr>
          </a:lstStyle>
          <a:p>
            <a:r>
              <a:rPr lang="en-US"/>
              <a:t>Click icon to add image</a:t>
            </a:r>
          </a:p>
        </p:txBody>
      </p:sp>
      <p:sp>
        <p:nvSpPr>
          <p:cNvPr id="25" name="Picture Placeholder 12">
            <a:extLst>
              <a:ext uri="{FF2B5EF4-FFF2-40B4-BE49-F238E27FC236}">
                <a16:creationId xmlns:a16="http://schemas.microsoft.com/office/drawing/2014/main" id="{9D45761B-7450-2F8F-45C8-5A5FAF003B2F}"/>
              </a:ext>
            </a:extLst>
          </p:cNvPr>
          <p:cNvSpPr>
            <a:spLocks noGrp="1"/>
          </p:cNvSpPr>
          <p:nvPr>
            <p:ph type="pic" sz="quarter" idx="23" hasCustomPrompt="1"/>
          </p:nvPr>
        </p:nvSpPr>
        <p:spPr>
          <a:xfrm>
            <a:off x="9300099" y="1894831"/>
            <a:ext cx="1541891" cy="1541891"/>
          </a:xfrm>
          <a:prstGeom prst="ellipse">
            <a:avLst/>
          </a:prstGeom>
        </p:spPr>
        <p:txBody>
          <a:bodyPr>
            <a:noAutofit/>
          </a:bodyPr>
          <a:lstStyle>
            <a:lvl1pPr marL="0" indent="0">
              <a:buNone/>
              <a:defRPr sz="1800"/>
            </a:lvl1pPr>
          </a:lstStyle>
          <a:p>
            <a:r>
              <a:rPr lang="en-US"/>
              <a:t>Click icon to add image</a:t>
            </a:r>
          </a:p>
        </p:txBody>
      </p:sp>
    </p:spTree>
    <p:extLst>
      <p:ext uri="{BB962C8B-B14F-4D97-AF65-F5344CB8AC3E}">
        <p14:creationId xmlns:p14="http://schemas.microsoft.com/office/powerpoint/2010/main" val="3339683975"/>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ree pillars_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a:xfrm>
            <a:off x="419100" y="342900"/>
            <a:ext cx="11429999"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16" name="Rectangle: Rounded Corners 14">
            <a:extLst>
              <a:ext uri="{FF2B5EF4-FFF2-40B4-BE49-F238E27FC236}">
                <a16:creationId xmlns:a16="http://schemas.microsoft.com/office/drawing/2014/main" id="{03AC0CE5-EA06-CE55-4FDD-17CBF3749294}"/>
              </a:ext>
            </a:extLst>
          </p:cNvPr>
          <p:cNvSpPr/>
          <p:nvPr userDrawn="1"/>
        </p:nvSpPr>
        <p:spPr>
          <a:xfrm>
            <a:off x="419100" y="1371600"/>
            <a:ext cx="3556113" cy="4838700"/>
          </a:xfrm>
          <a:prstGeom prst="roundRect">
            <a:avLst>
              <a:gd name="adj" fmla="val 45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35" name="Text Placeholder 2">
            <a:extLst>
              <a:ext uri="{FF2B5EF4-FFF2-40B4-BE49-F238E27FC236}">
                <a16:creationId xmlns:a16="http://schemas.microsoft.com/office/drawing/2014/main" id="{09E632FC-0C0B-A67C-A85C-8206A1A51074}"/>
              </a:ext>
            </a:extLst>
          </p:cNvPr>
          <p:cNvSpPr>
            <a:spLocks noGrp="1"/>
          </p:cNvSpPr>
          <p:nvPr>
            <p:ph type="body" idx="1" hasCustomPrompt="1"/>
          </p:nvPr>
        </p:nvSpPr>
        <p:spPr>
          <a:xfrm>
            <a:off x="733690" y="2900915"/>
            <a:ext cx="2926932" cy="369332"/>
          </a:xfrm>
        </p:spPr>
        <p:txBody>
          <a:bodyPr anchor="t"/>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6" name="Text Placeholder 12">
            <a:extLst>
              <a:ext uri="{FF2B5EF4-FFF2-40B4-BE49-F238E27FC236}">
                <a16:creationId xmlns:a16="http://schemas.microsoft.com/office/drawing/2014/main" id="{055182EB-F96C-FFD4-C323-F5CCFF60683E}"/>
              </a:ext>
            </a:extLst>
          </p:cNvPr>
          <p:cNvSpPr>
            <a:spLocks noGrp="1"/>
          </p:cNvSpPr>
          <p:nvPr>
            <p:ph type="body" sz="quarter" idx="14"/>
          </p:nvPr>
        </p:nvSpPr>
        <p:spPr>
          <a:xfrm>
            <a:off x="733690" y="3429000"/>
            <a:ext cx="2926932" cy="369332"/>
          </a:xfrm>
        </p:spPr>
        <p:txBody>
          <a:bodyPr anchor="t"/>
          <a:lstStyle>
            <a:lvl1pPr marL="0" indent="0" algn="l">
              <a:lnSpc>
                <a:spcPct val="100000"/>
              </a:lnSpc>
              <a:buNone/>
              <a:defRPr lang="en-US" sz="18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37" name="Rectangle: Rounded Corners 14">
            <a:extLst>
              <a:ext uri="{FF2B5EF4-FFF2-40B4-BE49-F238E27FC236}">
                <a16:creationId xmlns:a16="http://schemas.microsoft.com/office/drawing/2014/main" id="{462E4AA4-1F9A-4B65-017C-81AAB49744B9}"/>
              </a:ext>
            </a:extLst>
          </p:cNvPr>
          <p:cNvSpPr/>
          <p:nvPr userDrawn="1"/>
        </p:nvSpPr>
        <p:spPr>
          <a:xfrm>
            <a:off x="8292988" y="1371600"/>
            <a:ext cx="3556113" cy="4838700"/>
          </a:xfrm>
          <a:prstGeom prst="roundRect">
            <a:avLst>
              <a:gd name="adj" fmla="val 45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39" name="Text Placeholder 2">
            <a:extLst>
              <a:ext uri="{FF2B5EF4-FFF2-40B4-BE49-F238E27FC236}">
                <a16:creationId xmlns:a16="http://schemas.microsoft.com/office/drawing/2014/main" id="{F27B2543-1791-CE3E-5D92-A32148B8B4A6}"/>
              </a:ext>
            </a:extLst>
          </p:cNvPr>
          <p:cNvSpPr>
            <a:spLocks noGrp="1"/>
          </p:cNvSpPr>
          <p:nvPr>
            <p:ph type="body" idx="16" hasCustomPrompt="1"/>
          </p:nvPr>
        </p:nvSpPr>
        <p:spPr>
          <a:xfrm>
            <a:off x="8607578" y="2900915"/>
            <a:ext cx="2926932" cy="369332"/>
          </a:xfrm>
        </p:spPr>
        <p:txBody>
          <a:bodyPr anchor="t"/>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0" name="Text Placeholder 12">
            <a:extLst>
              <a:ext uri="{FF2B5EF4-FFF2-40B4-BE49-F238E27FC236}">
                <a16:creationId xmlns:a16="http://schemas.microsoft.com/office/drawing/2014/main" id="{38AAC4E9-B601-E048-E004-7AB349D40378}"/>
              </a:ext>
            </a:extLst>
          </p:cNvPr>
          <p:cNvSpPr>
            <a:spLocks noGrp="1"/>
          </p:cNvSpPr>
          <p:nvPr>
            <p:ph type="body" sz="quarter" idx="17"/>
          </p:nvPr>
        </p:nvSpPr>
        <p:spPr>
          <a:xfrm>
            <a:off x="8607578" y="3429000"/>
            <a:ext cx="2926932" cy="369332"/>
          </a:xfrm>
        </p:spPr>
        <p:txBody>
          <a:bodyPr anchor="t"/>
          <a:lstStyle>
            <a:lvl1pPr marL="0" indent="0" algn="l">
              <a:lnSpc>
                <a:spcPct val="100000"/>
              </a:lnSpc>
              <a:buNone/>
              <a:defRPr lang="en-US" sz="18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41" name="Rectangle: Rounded Corners 14">
            <a:extLst>
              <a:ext uri="{FF2B5EF4-FFF2-40B4-BE49-F238E27FC236}">
                <a16:creationId xmlns:a16="http://schemas.microsoft.com/office/drawing/2014/main" id="{29682F97-F604-3EA6-1614-4AD9EA8EBD33}"/>
              </a:ext>
            </a:extLst>
          </p:cNvPr>
          <p:cNvSpPr/>
          <p:nvPr userDrawn="1"/>
        </p:nvSpPr>
        <p:spPr>
          <a:xfrm>
            <a:off x="4356044" y="1371600"/>
            <a:ext cx="3556113" cy="4838700"/>
          </a:xfrm>
          <a:prstGeom prst="roundRect">
            <a:avLst>
              <a:gd name="adj" fmla="val 456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43" name="Text Placeholder 2">
            <a:extLst>
              <a:ext uri="{FF2B5EF4-FFF2-40B4-BE49-F238E27FC236}">
                <a16:creationId xmlns:a16="http://schemas.microsoft.com/office/drawing/2014/main" id="{AD311DF5-CAB0-119A-BEB3-CD860F0E8E69}"/>
              </a:ext>
            </a:extLst>
          </p:cNvPr>
          <p:cNvSpPr>
            <a:spLocks noGrp="1"/>
          </p:cNvSpPr>
          <p:nvPr>
            <p:ph type="body" idx="19" hasCustomPrompt="1"/>
          </p:nvPr>
        </p:nvSpPr>
        <p:spPr>
          <a:xfrm>
            <a:off x="4670634" y="2900915"/>
            <a:ext cx="2926932" cy="369332"/>
          </a:xfrm>
        </p:spPr>
        <p:txBody>
          <a:bodyPr anchor="t"/>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4" name="Text Placeholder 12">
            <a:extLst>
              <a:ext uri="{FF2B5EF4-FFF2-40B4-BE49-F238E27FC236}">
                <a16:creationId xmlns:a16="http://schemas.microsoft.com/office/drawing/2014/main" id="{A2EF9C3D-D705-2798-A07B-2AD4B99723CD}"/>
              </a:ext>
            </a:extLst>
          </p:cNvPr>
          <p:cNvSpPr>
            <a:spLocks noGrp="1"/>
          </p:cNvSpPr>
          <p:nvPr>
            <p:ph type="body" sz="quarter" idx="20"/>
          </p:nvPr>
        </p:nvSpPr>
        <p:spPr>
          <a:xfrm>
            <a:off x="4670634" y="3429000"/>
            <a:ext cx="2926932" cy="369332"/>
          </a:xfrm>
        </p:spPr>
        <p:txBody>
          <a:bodyPr anchor="t"/>
          <a:lstStyle>
            <a:lvl1pPr marL="0" indent="0" algn="l">
              <a:lnSpc>
                <a:spcPct val="100000"/>
              </a:lnSpc>
              <a:buNone/>
              <a:defRPr lang="en-US" sz="18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46" name="Text Placeholder 12">
            <a:extLst>
              <a:ext uri="{FF2B5EF4-FFF2-40B4-BE49-F238E27FC236}">
                <a16:creationId xmlns:a16="http://schemas.microsoft.com/office/drawing/2014/main" id="{B5974954-D39B-EA11-2394-C3638EFE8763}"/>
              </a:ext>
            </a:extLst>
          </p:cNvPr>
          <p:cNvSpPr>
            <a:spLocks noGrp="1"/>
          </p:cNvSpPr>
          <p:nvPr>
            <p:ph type="body" sz="quarter" idx="22" hasCustomPrompt="1"/>
          </p:nvPr>
        </p:nvSpPr>
        <p:spPr>
          <a:xfrm>
            <a:off x="733690" y="2189966"/>
            <a:ext cx="1304660" cy="296037"/>
          </a:xfrm>
          <a:prstGeom prst="roundRect">
            <a:avLst>
              <a:gd name="adj" fmla="val 22040"/>
            </a:avLst>
          </a:prstGeom>
          <a:gradFill flip="none" rotWithShape="1">
            <a:gsLst>
              <a:gs pos="0">
                <a:schemeClr val="accent3">
                  <a:lumMod val="20000"/>
                  <a:lumOff val="80000"/>
                </a:schemeClr>
              </a:gs>
              <a:gs pos="100000">
                <a:schemeClr val="accent2">
                  <a:lumMod val="20000"/>
                  <a:lumOff val="80000"/>
                </a:schemeClr>
              </a:gs>
            </a:gsLst>
            <a:lin ang="2700000" scaled="1"/>
            <a:tileRect/>
          </a:gradFill>
        </p:spPr>
        <p:txBody>
          <a:bodyPr anchor="ctr"/>
          <a:lstStyle>
            <a:lvl1pPr marL="0" indent="0" algn="ctr">
              <a:buNone/>
              <a:defRPr lang="en-US" sz="1200" b="1" i="0" kern="1200" spc="300" dirty="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dirty="0"/>
              <a:t>EYEBROW</a:t>
            </a:r>
          </a:p>
        </p:txBody>
      </p:sp>
      <p:sp>
        <p:nvSpPr>
          <p:cNvPr id="47" name="Text Placeholder 12">
            <a:extLst>
              <a:ext uri="{FF2B5EF4-FFF2-40B4-BE49-F238E27FC236}">
                <a16:creationId xmlns:a16="http://schemas.microsoft.com/office/drawing/2014/main" id="{AD9BE854-F816-4000-5D2D-80A4E7C51B72}"/>
              </a:ext>
            </a:extLst>
          </p:cNvPr>
          <p:cNvSpPr>
            <a:spLocks noGrp="1"/>
          </p:cNvSpPr>
          <p:nvPr>
            <p:ph type="body" sz="quarter" idx="23" hasCustomPrompt="1"/>
          </p:nvPr>
        </p:nvSpPr>
        <p:spPr>
          <a:xfrm>
            <a:off x="4670634" y="2189966"/>
            <a:ext cx="1304660" cy="296037"/>
          </a:xfrm>
          <a:prstGeom prst="roundRect">
            <a:avLst>
              <a:gd name="adj" fmla="val 22040"/>
            </a:avLst>
          </a:prstGeom>
          <a:gradFill flip="none" rotWithShape="1">
            <a:gsLst>
              <a:gs pos="0">
                <a:schemeClr val="accent3">
                  <a:lumMod val="20000"/>
                  <a:lumOff val="80000"/>
                </a:schemeClr>
              </a:gs>
              <a:gs pos="100000">
                <a:schemeClr val="accent2">
                  <a:lumMod val="20000"/>
                  <a:lumOff val="80000"/>
                </a:schemeClr>
              </a:gs>
            </a:gsLst>
            <a:lin ang="2700000" scaled="1"/>
            <a:tileRect/>
          </a:gradFill>
        </p:spPr>
        <p:txBody>
          <a:bodyPr anchor="ctr"/>
          <a:lstStyle>
            <a:lvl1pPr marL="0" indent="0" algn="ctr">
              <a:buNone/>
              <a:defRPr lang="en-US" sz="1200" b="1" i="0" kern="1200" spc="300" dirty="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EYEBROW</a:t>
            </a:r>
          </a:p>
        </p:txBody>
      </p:sp>
      <p:sp>
        <p:nvSpPr>
          <p:cNvPr id="48" name="Text Placeholder 12">
            <a:extLst>
              <a:ext uri="{FF2B5EF4-FFF2-40B4-BE49-F238E27FC236}">
                <a16:creationId xmlns:a16="http://schemas.microsoft.com/office/drawing/2014/main" id="{51E6FFF8-A8A7-3C71-837B-9C417CC66E39}"/>
              </a:ext>
            </a:extLst>
          </p:cNvPr>
          <p:cNvSpPr>
            <a:spLocks noGrp="1"/>
          </p:cNvSpPr>
          <p:nvPr>
            <p:ph type="body" sz="quarter" idx="24" hasCustomPrompt="1"/>
          </p:nvPr>
        </p:nvSpPr>
        <p:spPr>
          <a:xfrm>
            <a:off x="8607578" y="2189966"/>
            <a:ext cx="1304660" cy="296037"/>
          </a:xfrm>
          <a:prstGeom prst="roundRect">
            <a:avLst>
              <a:gd name="adj" fmla="val 22040"/>
            </a:avLst>
          </a:prstGeom>
          <a:gradFill flip="none" rotWithShape="1">
            <a:gsLst>
              <a:gs pos="0">
                <a:schemeClr val="accent3">
                  <a:lumMod val="20000"/>
                  <a:lumOff val="80000"/>
                </a:schemeClr>
              </a:gs>
              <a:gs pos="100000">
                <a:schemeClr val="accent2">
                  <a:lumMod val="20000"/>
                  <a:lumOff val="80000"/>
                </a:schemeClr>
              </a:gs>
            </a:gsLst>
            <a:lin ang="2700000" scaled="1"/>
            <a:tileRect/>
          </a:gradFill>
        </p:spPr>
        <p:txBody>
          <a:bodyPr anchor="ctr"/>
          <a:lstStyle>
            <a:lvl1pPr marL="0" indent="0" algn="ctr">
              <a:buNone/>
              <a:defRPr lang="en-US" sz="1200" b="1" i="0" kern="1200" spc="300" dirty="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EYEBROW</a:t>
            </a:r>
          </a:p>
        </p:txBody>
      </p:sp>
    </p:spTree>
    <p:extLst>
      <p:ext uri="{BB962C8B-B14F-4D97-AF65-F5344CB8AC3E}">
        <p14:creationId xmlns:p14="http://schemas.microsoft.com/office/powerpoint/2010/main" val="96911283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hree images">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B7109FBF-A551-0E73-F8F7-CC7C0D3CAB0F}"/>
              </a:ext>
            </a:extLst>
          </p:cNvPr>
          <p:cNvSpPr/>
          <p:nvPr userDrawn="1"/>
        </p:nvSpPr>
        <p:spPr>
          <a:xfrm>
            <a:off x="419100" y="1371600"/>
            <a:ext cx="3650025" cy="4838699"/>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6" name="Rectangle: Rounded Corners 15">
            <a:extLst>
              <a:ext uri="{FF2B5EF4-FFF2-40B4-BE49-F238E27FC236}">
                <a16:creationId xmlns:a16="http://schemas.microsoft.com/office/drawing/2014/main" id="{6A42996E-6F08-E388-C5F1-CD159D4D761E}"/>
              </a:ext>
            </a:extLst>
          </p:cNvPr>
          <p:cNvSpPr/>
          <p:nvPr userDrawn="1"/>
        </p:nvSpPr>
        <p:spPr>
          <a:xfrm>
            <a:off x="4315092" y="1371600"/>
            <a:ext cx="3650025" cy="4838699"/>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7" name="Rectangle: Rounded Corners 16">
            <a:extLst>
              <a:ext uri="{FF2B5EF4-FFF2-40B4-BE49-F238E27FC236}">
                <a16:creationId xmlns:a16="http://schemas.microsoft.com/office/drawing/2014/main" id="{A1A42B68-F323-3DCC-6C67-66A38835C008}"/>
              </a:ext>
            </a:extLst>
          </p:cNvPr>
          <p:cNvSpPr/>
          <p:nvPr userDrawn="1"/>
        </p:nvSpPr>
        <p:spPr>
          <a:xfrm>
            <a:off x="8199075" y="1371601"/>
            <a:ext cx="3650025" cy="4838698"/>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a:xfrm>
            <a:off x="419100" y="342901"/>
            <a:ext cx="11430000"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7" name="Content Placeholder 3">
            <a:extLst>
              <a:ext uri="{FF2B5EF4-FFF2-40B4-BE49-F238E27FC236}">
                <a16:creationId xmlns:a16="http://schemas.microsoft.com/office/drawing/2014/main" id="{06DC1607-DD34-92DA-9340-AF0A334035F1}"/>
              </a:ext>
            </a:extLst>
          </p:cNvPr>
          <p:cNvSpPr>
            <a:spLocks noGrp="1"/>
          </p:cNvSpPr>
          <p:nvPr>
            <p:ph sz="half" idx="2" hasCustomPrompt="1"/>
          </p:nvPr>
        </p:nvSpPr>
        <p:spPr>
          <a:xfrm>
            <a:off x="643912" y="4197351"/>
            <a:ext cx="3200400" cy="1645920"/>
          </a:xfrm>
          <a:noFill/>
        </p:spPr>
        <p:txBody>
          <a:bodyPr tIns="0" bIns="0">
            <a:normAutofit/>
          </a:bodyPr>
          <a:lstStyle>
            <a:lvl1pPr marL="0" indent="0">
              <a:lnSpc>
                <a:spcPct val="100000"/>
              </a:lnSpc>
              <a:spcAft>
                <a:spcPts val="600"/>
              </a:spcAft>
              <a:buNone/>
              <a:defRPr sz="1800"/>
            </a:lvl1pPr>
            <a:lvl2pPr marL="285750" indent="0">
              <a:lnSpc>
                <a:spcPct val="100000"/>
              </a:lnSpc>
              <a:spcAft>
                <a:spcPts val="600"/>
              </a:spcAft>
              <a:buNone/>
              <a:defRPr sz="1600"/>
            </a:lvl2pPr>
            <a:lvl3pPr marL="628650"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9" name="Content Placeholder 5">
            <a:extLst>
              <a:ext uri="{FF2B5EF4-FFF2-40B4-BE49-F238E27FC236}">
                <a16:creationId xmlns:a16="http://schemas.microsoft.com/office/drawing/2014/main" id="{AA3C4F7F-E583-C292-6FE3-AB2BFFC18C1A}"/>
              </a:ext>
            </a:extLst>
          </p:cNvPr>
          <p:cNvSpPr>
            <a:spLocks noGrp="1"/>
          </p:cNvSpPr>
          <p:nvPr>
            <p:ph sz="quarter" idx="4" hasCustomPrompt="1"/>
          </p:nvPr>
        </p:nvSpPr>
        <p:spPr>
          <a:xfrm>
            <a:off x="4539904" y="4197351"/>
            <a:ext cx="3200400" cy="1645920"/>
          </a:xfrm>
          <a:noFill/>
        </p:spPr>
        <p:txBody>
          <a:bodyPr tIns="0" bIns="0">
            <a:normAutofit/>
          </a:bodyPr>
          <a:lstStyle>
            <a:lvl1pPr marL="0" indent="0">
              <a:lnSpc>
                <a:spcPct val="100000"/>
              </a:lnSpc>
              <a:spcAft>
                <a:spcPts val="600"/>
              </a:spcAft>
              <a:buNone/>
              <a:defRPr sz="1800"/>
            </a:lvl1pPr>
            <a:lvl2pPr marL="285750" indent="0">
              <a:lnSpc>
                <a:spcPct val="100000"/>
              </a:lnSpc>
              <a:spcAft>
                <a:spcPts val="600"/>
              </a:spcAft>
              <a:buNone/>
              <a:defRPr sz="1600"/>
            </a:lvl2pPr>
            <a:lvl3pPr marL="628650"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1" name="Content Placeholder 5">
            <a:extLst>
              <a:ext uri="{FF2B5EF4-FFF2-40B4-BE49-F238E27FC236}">
                <a16:creationId xmlns:a16="http://schemas.microsoft.com/office/drawing/2014/main" id="{043B2FDF-2149-9868-48CF-68AF0B50E748}"/>
              </a:ext>
            </a:extLst>
          </p:cNvPr>
          <p:cNvSpPr>
            <a:spLocks noGrp="1"/>
          </p:cNvSpPr>
          <p:nvPr>
            <p:ph sz="quarter" idx="14" hasCustomPrompt="1"/>
          </p:nvPr>
        </p:nvSpPr>
        <p:spPr>
          <a:xfrm>
            <a:off x="8423887" y="4197351"/>
            <a:ext cx="3200400" cy="1645920"/>
          </a:xfrm>
          <a:noFill/>
        </p:spPr>
        <p:txBody>
          <a:bodyPr tIns="0" bIns="0">
            <a:normAutofit/>
          </a:bodyPr>
          <a:lstStyle>
            <a:lvl1pPr marL="0" indent="0">
              <a:lnSpc>
                <a:spcPct val="100000"/>
              </a:lnSpc>
              <a:spcAft>
                <a:spcPts val="600"/>
              </a:spcAft>
              <a:buNone/>
              <a:defRPr sz="1800"/>
            </a:lvl1pPr>
            <a:lvl2pPr marL="285750" indent="0">
              <a:lnSpc>
                <a:spcPct val="100000"/>
              </a:lnSpc>
              <a:spcAft>
                <a:spcPts val="600"/>
              </a:spcAft>
              <a:buNone/>
              <a:defRPr sz="1600"/>
            </a:lvl2pPr>
            <a:lvl3pPr marL="628650"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Picture Placeholder 12">
            <a:extLst>
              <a:ext uri="{FF2B5EF4-FFF2-40B4-BE49-F238E27FC236}">
                <a16:creationId xmlns:a16="http://schemas.microsoft.com/office/drawing/2014/main" id="{1759E99C-9391-1568-8D11-F0380A352E09}"/>
              </a:ext>
            </a:extLst>
          </p:cNvPr>
          <p:cNvSpPr>
            <a:spLocks noGrp="1"/>
          </p:cNvSpPr>
          <p:nvPr>
            <p:ph type="pic" sz="quarter" idx="15" hasCustomPrompt="1"/>
          </p:nvPr>
        </p:nvSpPr>
        <p:spPr>
          <a:xfrm>
            <a:off x="420670" y="1371600"/>
            <a:ext cx="3657600" cy="2560320"/>
          </a:xfrm>
          <a:prstGeom prst="roundRect">
            <a:avLst>
              <a:gd name="adj" fmla="val 9227"/>
            </a:avLst>
          </a:prstGeom>
          <a:effectLst/>
        </p:spPr>
        <p:txBody>
          <a:bodyPr anchor="ctr">
            <a:noAutofit/>
          </a:bodyPr>
          <a:lstStyle>
            <a:lvl1pPr marL="0" indent="0" algn="ctr">
              <a:buNone/>
              <a:defRPr sz="1800"/>
            </a:lvl1pPr>
          </a:lstStyle>
          <a:p>
            <a:r>
              <a:rPr lang="en-US" dirty="0"/>
              <a:t>Click icon to add image</a:t>
            </a:r>
          </a:p>
          <a:p>
            <a:endParaRPr lang="en-US" dirty="0"/>
          </a:p>
        </p:txBody>
      </p:sp>
      <p:sp>
        <p:nvSpPr>
          <p:cNvPr id="13" name="Picture Placeholder 12">
            <a:extLst>
              <a:ext uri="{FF2B5EF4-FFF2-40B4-BE49-F238E27FC236}">
                <a16:creationId xmlns:a16="http://schemas.microsoft.com/office/drawing/2014/main" id="{657E8662-78AD-974B-E4CE-E3BF5371AC9D}"/>
              </a:ext>
            </a:extLst>
          </p:cNvPr>
          <p:cNvSpPr>
            <a:spLocks noGrp="1"/>
          </p:cNvSpPr>
          <p:nvPr>
            <p:ph type="pic" sz="quarter" idx="16" hasCustomPrompt="1"/>
          </p:nvPr>
        </p:nvSpPr>
        <p:spPr>
          <a:xfrm>
            <a:off x="4307517" y="1371600"/>
            <a:ext cx="3657600" cy="2560320"/>
          </a:xfrm>
          <a:prstGeom prst="roundRect">
            <a:avLst>
              <a:gd name="adj" fmla="val 8730"/>
            </a:avLst>
          </a:prstGeom>
          <a:effectLst/>
        </p:spPr>
        <p:txBody>
          <a:bodyPr anchor="ctr">
            <a:noAutofit/>
          </a:bodyPr>
          <a:lstStyle>
            <a:lvl1pPr marL="0" indent="0" algn="ctr">
              <a:buNone/>
              <a:defRPr sz="1800"/>
            </a:lvl1pPr>
          </a:lstStyle>
          <a:p>
            <a:r>
              <a:rPr lang="en-US" dirty="0"/>
              <a:t>Click icon to add image</a:t>
            </a:r>
          </a:p>
          <a:p>
            <a:endParaRPr lang="en-US" dirty="0"/>
          </a:p>
        </p:txBody>
      </p:sp>
      <p:sp>
        <p:nvSpPr>
          <p:cNvPr id="14" name="Picture Placeholder 12">
            <a:extLst>
              <a:ext uri="{FF2B5EF4-FFF2-40B4-BE49-F238E27FC236}">
                <a16:creationId xmlns:a16="http://schemas.microsoft.com/office/drawing/2014/main" id="{12123810-DB8B-DEDE-3CC0-864B7B3DE382}"/>
              </a:ext>
            </a:extLst>
          </p:cNvPr>
          <p:cNvSpPr>
            <a:spLocks noGrp="1"/>
          </p:cNvSpPr>
          <p:nvPr>
            <p:ph type="pic" sz="quarter" idx="17" hasCustomPrompt="1"/>
          </p:nvPr>
        </p:nvSpPr>
        <p:spPr>
          <a:xfrm>
            <a:off x="8191500" y="1371600"/>
            <a:ext cx="3657600" cy="2560320"/>
          </a:xfrm>
          <a:prstGeom prst="roundRect">
            <a:avLst>
              <a:gd name="adj" fmla="val 6746"/>
            </a:avLst>
          </a:prstGeom>
          <a:effectLst/>
        </p:spPr>
        <p:txBody>
          <a:bodyPr anchor="ctr">
            <a:noAutofit/>
          </a:bodyPr>
          <a:lstStyle>
            <a:lvl1pPr marL="0" indent="0" algn="ctr">
              <a:buNone/>
              <a:defRPr sz="1800"/>
            </a:lvl1pPr>
          </a:lstStyle>
          <a:p>
            <a:r>
              <a:rPr lang="en-US" dirty="0"/>
              <a:t>Click icon to add image</a:t>
            </a:r>
          </a:p>
          <a:p>
            <a:endParaRPr lang="en-US" dirty="0"/>
          </a:p>
        </p:txBody>
      </p:sp>
    </p:spTree>
    <p:extLst>
      <p:ext uri="{BB962C8B-B14F-4D97-AF65-F5344CB8AC3E}">
        <p14:creationId xmlns:p14="http://schemas.microsoft.com/office/powerpoint/2010/main" val="912007192"/>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Main point + 2 supporting">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B7109FBF-A551-0E73-F8F7-CC7C0D3CAB0F}"/>
              </a:ext>
            </a:extLst>
          </p:cNvPr>
          <p:cNvSpPr/>
          <p:nvPr userDrawn="1"/>
        </p:nvSpPr>
        <p:spPr>
          <a:xfrm>
            <a:off x="419100" y="1371600"/>
            <a:ext cx="3650025" cy="4838700"/>
          </a:xfrm>
          <a:prstGeom prst="roundRect">
            <a:avLst>
              <a:gd name="adj" fmla="val 595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a:xfrm>
            <a:off x="419100" y="342900"/>
            <a:ext cx="11429999"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7" name="Content Placeholder 3">
            <a:extLst>
              <a:ext uri="{FF2B5EF4-FFF2-40B4-BE49-F238E27FC236}">
                <a16:creationId xmlns:a16="http://schemas.microsoft.com/office/drawing/2014/main" id="{06DC1607-DD34-92DA-9340-AF0A334035F1}"/>
              </a:ext>
            </a:extLst>
          </p:cNvPr>
          <p:cNvSpPr>
            <a:spLocks noGrp="1"/>
          </p:cNvSpPr>
          <p:nvPr>
            <p:ph sz="half" idx="2" hasCustomPrompt="1"/>
          </p:nvPr>
        </p:nvSpPr>
        <p:spPr>
          <a:xfrm>
            <a:off x="789385" y="3340268"/>
            <a:ext cx="2909455" cy="1015663"/>
          </a:xfrm>
          <a:noFill/>
        </p:spPr>
        <p:txBody>
          <a:bodyPr tIns="0" bIns="0" anchor="ctr">
            <a:spAutoFit/>
          </a:bodyPr>
          <a:lstStyle>
            <a:lvl1pPr marL="0" indent="0">
              <a:lnSpc>
                <a:spcPct val="110000"/>
              </a:lnSpc>
              <a:spcAft>
                <a:spcPts val="600"/>
              </a:spcAft>
              <a:buNone/>
              <a:defRPr sz="2000"/>
            </a:lvl1pPr>
            <a:lvl2pPr marL="285750" indent="0">
              <a:lnSpc>
                <a:spcPct val="100000"/>
              </a:lnSpc>
              <a:spcAft>
                <a:spcPts val="600"/>
              </a:spcAft>
              <a:buNone/>
              <a:defRPr sz="1800"/>
            </a:lvl2pPr>
            <a:lvl3pPr marL="628650" indent="0">
              <a:lnSpc>
                <a:spcPct val="100000"/>
              </a:lnSpc>
              <a:spcAft>
                <a:spcPts val="600"/>
              </a:spcAft>
              <a:buNone/>
              <a:defRPr sz="16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6" name="Rectangle: Rounded Corners 5">
            <a:extLst>
              <a:ext uri="{FF2B5EF4-FFF2-40B4-BE49-F238E27FC236}">
                <a16:creationId xmlns:a16="http://schemas.microsoft.com/office/drawing/2014/main" id="{92F6DF51-03DE-037A-36FA-57CE810E7F5F}"/>
              </a:ext>
            </a:extLst>
          </p:cNvPr>
          <p:cNvSpPr/>
          <p:nvPr userDrawn="1"/>
        </p:nvSpPr>
        <p:spPr>
          <a:xfrm>
            <a:off x="4439410" y="3962400"/>
            <a:ext cx="7409690" cy="2247900"/>
          </a:xfrm>
          <a:prstGeom prst="roundRect">
            <a:avLst>
              <a:gd name="adj" fmla="val 686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8" name="Rectangle: Rounded Corners 7">
            <a:extLst>
              <a:ext uri="{FF2B5EF4-FFF2-40B4-BE49-F238E27FC236}">
                <a16:creationId xmlns:a16="http://schemas.microsoft.com/office/drawing/2014/main" id="{0F2FF4F5-7447-221A-7628-D02970A35BC7}"/>
              </a:ext>
            </a:extLst>
          </p:cNvPr>
          <p:cNvSpPr/>
          <p:nvPr userDrawn="1"/>
        </p:nvSpPr>
        <p:spPr>
          <a:xfrm>
            <a:off x="4439410" y="1371600"/>
            <a:ext cx="7409690" cy="2247900"/>
          </a:xfrm>
          <a:prstGeom prst="roundRect">
            <a:avLst>
              <a:gd name="adj" fmla="val 467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0" name="Content Placeholder 3">
            <a:extLst>
              <a:ext uri="{FF2B5EF4-FFF2-40B4-BE49-F238E27FC236}">
                <a16:creationId xmlns:a16="http://schemas.microsoft.com/office/drawing/2014/main" id="{1A27D050-2858-D049-1607-455C9592B65A}"/>
              </a:ext>
            </a:extLst>
          </p:cNvPr>
          <p:cNvSpPr>
            <a:spLocks noGrp="1"/>
          </p:cNvSpPr>
          <p:nvPr>
            <p:ph sz="half" idx="18" hasCustomPrompt="1"/>
          </p:nvPr>
        </p:nvSpPr>
        <p:spPr>
          <a:xfrm>
            <a:off x="4960187" y="1994800"/>
            <a:ext cx="6393613" cy="987621"/>
          </a:xfrm>
        </p:spPr>
        <p:txBody>
          <a:bodyPr anchor="ctr"/>
          <a:lstStyle>
            <a:lvl1pPr marL="0" indent="0">
              <a:lnSpc>
                <a:spcPct val="100000"/>
              </a:lnSpc>
              <a:spcAft>
                <a:spcPts val="600"/>
              </a:spcAft>
              <a:buNone/>
              <a:defRPr sz="1800" b="1">
                <a:solidFill>
                  <a:schemeClr val="accent3"/>
                </a:solidFill>
              </a:defRPr>
            </a:lvl1pPr>
            <a:lvl2pPr marL="285750" indent="-285750">
              <a:lnSpc>
                <a:spcPct val="100000"/>
              </a:lnSpc>
              <a:spcAft>
                <a:spcPts val="600"/>
              </a:spcAft>
              <a:buFont typeface="Arial" panose="020B0604020202020204" pitchFamily="34" charset="0"/>
              <a:buChar char="•"/>
              <a:defRPr sz="1600"/>
            </a:lvl2pPr>
            <a:lvl3pPr marL="287338"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0" name="Content Placeholder 3">
            <a:extLst>
              <a:ext uri="{FF2B5EF4-FFF2-40B4-BE49-F238E27FC236}">
                <a16:creationId xmlns:a16="http://schemas.microsoft.com/office/drawing/2014/main" id="{746297EF-AFF3-48F7-A407-E3274CA69538}"/>
              </a:ext>
            </a:extLst>
          </p:cNvPr>
          <p:cNvSpPr>
            <a:spLocks noGrp="1"/>
          </p:cNvSpPr>
          <p:nvPr>
            <p:ph sz="half" idx="21" hasCustomPrompt="1"/>
          </p:nvPr>
        </p:nvSpPr>
        <p:spPr>
          <a:xfrm>
            <a:off x="4960187" y="4585600"/>
            <a:ext cx="6393613" cy="987621"/>
          </a:xfrm>
        </p:spPr>
        <p:txBody>
          <a:bodyPr anchor="ctr"/>
          <a:lstStyle>
            <a:lvl1pPr marL="0" indent="0">
              <a:lnSpc>
                <a:spcPct val="100000"/>
              </a:lnSpc>
              <a:spcAft>
                <a:spcPts val="600"/>
              </a:spcAft>
              <a:buNone/>
              <a:defRPr sz="1800" b="1">
                <a:solidFill>
                  <a:schemeClr val="accent3"/>
                </a:solidFill>
              </a:defRPr>
            </a:lvl1pPr>
            <a:lvl2pPr marL="285750" indent="-285750">
              <a:lnSpc>
                <a:spcPct val="100000"/>
              </a:lnSpc>
              <a:spcAft>
                <a:spcPts val="600"/>
              </a:spcAft>
              <a:buFont typeface="Arial" panose="020B0604020202020204" pitchFamily="34" charset="0"/>
              <a:buChar char="•"/>
              <a:defRPr sz="1600"/>
            </a:lvl2pPr>
            <a:lvl3pPr marL="287338"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Tree>
    <p:extLst>
      <p:ext uri="{BB962C8B-B14F-4D97-AF65-F5344CB8AC3E}">
        <p14:creationId xmlns:p14="http://schemas.microsoft.com/office/powerpoint/2010/main" val="2524289652"/>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Main point + 2 supporting images">
    <p:spTree>
      <p:nvGrpSpPr>
        <p:cNvPr id="1" name=""/>
        <p:cNvGrpSpPr/>
        <p:nvPr/>
      </p:nvGrpSpPr>
      <p:grpSpPr>
        <a:xfrm>
          <a:off x="0" y="0"/>
          <a:ext cx="0" cy="0"/>
          <a:chOff x="0" y="0"/>
          <a:chExt cx="0" cy="0"/>
        </a:xfrm>
      </p:grpSpPr>
      <p:sp>
        <p:nvSpPr>
          <p:cNvPr id="13" name="Rectangle: Rounded Corners 14">
            <a:extLst>
              <a:ext uri="{FF2B5EF4-FFF2-40B4-BE49-F238E27FC236}">
                <a16:creationId xmlns:a16="http://schemas.microsoft.com/office/drawing/2014/main" id="{0292FABA-4644-BAAC-2085-7FFEDF1506F6}"/>
              </a:ext>
            </a:extLst>
          </p:cNvPr>
          <p:cNvSpPr/>
          <p:nvPr userDrawn="1"/>
        </p:nvSpPr>
        <p:spPr>
          <a:xfrm>
            <a:off x="419100" y="1371600"/>
            <a:ext cx="3650025" cy="4838700"/>
          </a:xfrm>
          <a:prstGeom prst="roundRect">
            <a:avLst>
              <a:gd name="adj" fmla="val 335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1" name="Rectangle: Rounded Corners 7">
            <a:extLst>
              <a:ext uri="{FF2B5EF4-FFF2-40B4-BE49-F238E27FC236}">
                <a16:creationId xmlns:a16="http://schemas.microsoft.com/office/drawing/2014/main" id="{96FD7A77-6E7B-00B1-99F6-83606BFB9F43}"/>
              </a:ext>
            </a:extLst>
          </p:cNvPr>
          <p:cNvSpPr/>
          <p:nvPr userDrawn="1"/>
        </p:nvSpPr>
        <p:spPr>
          <a:xfrm>
            <a:off x="4439410" y="1371600"/>
            <a:ext cx="7409690" cy="2247900"/>
          </a:xfrm>
          <a:prstGeom prst="roundRect">
            <a:avLst>
              <a:gd name="adj" fmla="val 467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a:xfrm>
            <a:off x="419100" y="342901"/>
            <a:ext cx="11429999"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7" name="Content Placeholder 3">
            <a:extLst>
              <a:ext uri="{FF2B5EF4-FFF2-40B4-BE49-F238E27FC236}">
                <a16:creationId xmlns:a16="http://schemas.microsoft.com/office/drawing/2014/main" id="{06DC1607-DD34-92DA-9340-AF0A334035F1}"/>
              </a:ext>
            </a:extLst>
          </p:cNvPr>
          <p:cNvSpPr>
            <a:spLocks noGrp="1"/>
          </p:cNvSpPr>
          <p:nvPr>
            <p:ph sz="half" idx="2" hasCustomPrompt="1"/>
          </p:nvPr>
        </p:nvSpPr>
        <p:spPr>
          <a:xfrm>
            <a:off x="643912" y="4311650"/>
            <a:ext cx="3200400" cy="1645920"/>
          </a:xfrm>
          <a:noFill/>
        </p:spPr>
        <p:txBody>
          <a:bodyPr tIns="0" bIns="0">
            <a:normAutofit/>
          </a:bodyPr>
          <a:lstStyle>
            <a:lvl1pPr marL="0" indent="0">
              <a:lnSpc>
                <a:spcPct val="100000"/>
              </a:lnSpc>
              <a:spcAft>
                <a:spcPts val="600"/>
              </a:spcAft>
              <a:buNone/>
              <a:defRPr sz="1800"/>
            </a:lvl1pPr>
            <a:lvl2pPr marL="285750" indent="0">
              <a:lnSpc>
                <a:spcPct val="100000"/>
              </a:lnSpc>
              <a:spcAft>
                <a:spcPts val="600"/>
              </a:spcAft>
              <a:buNone/>
              <a:defRPr sz="1600"/>
            </a:lvl2pPr>
            <a:lvl3pPr marL="628650"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Picture Placeholder 12">
            <a:extLst>
              <a:ext uri="{FF2B5EF4-FFF2-40B4-BE49-F238E27FC236}">
                <a16:creationId xmlns:a16="http://schemas.microsoft.com/office/drawing/2014/main" id="{1759E99C-9391-1568-8D11-F0380A352E09}"/>
              </a:ext>
            </a:extLst>
          </p:cNvPr>
          <p:cNvSpPr>
            <a:spLocks noGrp="1"/>
          </p:cNvSpPr>
          <p:nvPr>
            <p:ph type="pic" sz="quarter" idx="15" hasCustomPrompt="1"/>
          </p:nvPr>
        </p:nvSpPr>
        <p:spPr>
          <a:xfrm>
            <a:off x="419101" y="1371600"/>
            <a:ext cx="3650024" cy="2622263"/>
          </a:xfrm>
          <a:prstGeom prst="roundRect">
            <a:avLst>
              <a:gd name="adj" fmla="val 5525"/>
            </a:avLst>
          </a:prstGeom>
          <a:effectLst/>
        </p:spPr>
        <p:txBody>
          <a:bodyPr anchor="ctr">
            <a:noAutofit/>
          </a:bodyPr>
          <a:lstStyle>
            <a:lvl1pPr marL="0" indent="0" algn="ctr">
              <a:buNone/>
              <a:defRPr sz="1800"/>
            </a:lvl1pPr>
          </a:lstStyle>
          <a:p>
            <a:r>
              <a:rPr lang="en-US" dirty="0"/>
              <a:t>Click icon to add image</a:t>
            </a:r>
          </a:p>
          <a:p>
            <a:endParaRPr lang="en-US" dirty="0"/>
          </a:p>
        </p:txBody>
      </p:sp>
      <p:sp>
        <p:nvSpPr>
          <p:cNvPr id="10" name="Content Placeholder 3">
            <a:extLst>
              <a:ext uri="{FF2B5EF4-FFF2-40B4-BE49-F238E27FC236}">
                <a16:creationId xmlns:a16="http://schemas.microsoft.com/office/drawing/2014/main" id="{1A27D050-2858-D049-1607-455C9592B65A}"/>
              </a:ext>
            </a:extLst>
          </p:cNvPr>
          <p:cNvSpPr>
            <a:spLocks noGrp="1"/>
          </p:cNvSpPr>
          <p:nvPr>
            <p:ph sz="half" idx="18" hasCustomPrompt="1"/>
          </p:nvPr>
        </p:nvSpPr>
        <p:spPr>
          <a:xfrm>
            <a:off x="7351386" y="2049275"/>
            <a:ext cx="4002413" cy="892552"/>
          </a:xfrm>
        </p:spPr>
        <p:txBody>
          <a:bodyPr anchor="ctr"/>
          <a:lstStyle>
            <a:lvl1pPr marL="0" indent="0">
              <a:lnSpc>
                <a:spcPct val="100000"/>
              </a:lnSpc>
              <a:spcAft>
                <a:spcPts val="600"/>
              </a:spcAft>
              <a:buNone/>
              <a:defRPr sz="1600" b="1">
                <a:solidFill>
                  <a:schemeClr val="accent3"/>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8" name="Picture Placeholder 19">
            <a:extLst>
              <a:ext uri="{FF2B5EF4-FFF2-40B4-BE49-F238E27FC236}">
                <a16:creationId xmlns:a16="http://schemas.microsoft.com/office/drawing/2014/main" id="{50C72776-B0E8-05CD-113F-79EB685832F6}"/>
              </a:ext>
            </a:extLst>
          </p:cNvPr>
          <p:cNvSpPr>
            <a:spLocks noGrp="1"/>
          </p:cNvSpPr>
          <p:nvPr>
            <p:ph type="pic" sz="quarter" idx="19" hasCustomPrompt="1"/>
          </p:nvPr>
        </p:nvSpPr>
        <p:spPr>
          <a:xfrm>
            <a:off x="4448554" y="1371600"/>
            <a:ext cx="2431217" cy="2236839"/>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
        <p:nvSpPr>
          <p:cNvPr id="3" name="Rectangle: Rounded Corners 7">
            <a:extLst>
              <a:ext uri="{FF2B5EF4-FFF2-40B4-BE49-F238E27FC236}">
                <a16:creationId xmlns:a16="http://schemas.microsoft.com/office/drawing/2014/main" id="{7AC66C70-30B8-8352-357A-7BC40DC6C034}"/>
              </a:ext>
            </a:extLst>
          </p:cNvPr>
          <p:cNvSpPr/>
          <p:nvPr userDrawn="1"/>
        </p:nvSpPr>
        <p:spPr>
          <a:xfrm>
            <a:off x="4439410" y="3962400"/>
            <a:ext cx="7409690" cy="2247900"/>
          </a:xfrm>
          <a:prstGeom prst="roundRect">
            <a:avLst>
              <a:gd name="adj" fmla="val 467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 name="Content Placeholder 3">
            <a:extLst>
              <a:ext uri="{FF2B5EF4-FFF2-40B4-BE49-F238E27FC236}">
                <a16:creationId xmlns:a16="http://schemas.microsoft.com/office/drawing/2014/main" id="{47C456BB-FE58-A873-266D-7DCA5DFF6EA8}"/>
              </a:ext>
            </a:extLst>
          </p:cNvPr>
          <p:cNvSpPr>
            <a:spLocks noGrp="1"/>
          </p:cNvSpPr>
          <p:nvPr>
            <p:ph sz="half" idx="20" hasCustomPrompt="1"/>
          </p:nvPr>
        </p:nvSpPr>
        <p:spPr>
          <a:xfrm>
            <a:off x="7351386" y="4640075"/>
            <a:ext cx="4002413" cy="892552"/>
          </a:xfrm>
        </p:spPr>
        <p:txBody>
          <a:bodyPr anchor="ctr"/>
          <a:lstStyle>
            <a:lvl1pPr marL="0" indent="0">
              <a:lnSpc>
                <a:spcPct val="100000"/>
              </a:lnSpc>
              <a:spcAft>
                <a:spcPts val="600"/>
              </a:spcAft>
              <a:buNone/>
              <a:defRPr sz="1600" b="1">
                <a:solidFill>
                  <a:schemeClr val="accent3"/>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6" name="Picture Placeholder 19">
            <a:extLst>
              <a:ext uri="{FF2B5EF4-FFF2-40B4-BE49-F238E27FC236}">
                <a16:creationId xmlns:a16="http://schemas.microsoft.com/office/drawing/2014/main" id="{98D83124-912B-9AFA-5028-30FF74DA009D}"/>
              </a:ext>
            </a:extLst>
          </p:cNvPr>
          <p:cNvSpPr>
            <a:spLocks noGrp="1"/>
          </p:cNvSpPr>
          <p:nvPr>
            <p:ph type="pic" sz="quarter" idx="21" hasCustomPrompt="1"/>
          </p:nvPr>
        </p:nvSpPr>
        <p:spPr>
          <a:xfrm>
            <a:off x="4448554" y="3962400"/>
            <a:ext cx="2431217" cy="2236839"/>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119942312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_1">
    <p:spTree>
      <p:nvGrpSpPr>
        <p:cNvPr id="1" name=""/>
        <p:cNvGrpSpPr/>
        <p:nvPr/>
      </p:nvGrpSpPr>
      <p:grpSpPr>
        <a:xfrm>
          <a:off x="0" y="0"/>
          <a:ext cx="0" cy="0"/>
          <a:chOff x="0" y="0"/>
          <a:chExt cx="0" cy="0"/>
        </a:xfrm>
      </p:grpSpPr>
      <p:sp>
        <p:nvSpPr>
          <p:cNvPr id="4" name="Text Placeholder 5">
            <a:extLst>
              <a:ext uri="{FF2B5EF4-FFF2-40B4-BE49-F238E27FC236}">
                <a16:creationId xmlns:a16="http://schemas.microsoft.com/office/drawing/2014/main" id="{9E09F29F-FB70-4479-9632-85DE314617E2}"/>
              </a:ext>
            </a:extLst>
          </p:cNvPr>
          <p:cNvSpPr>
            <a:spLocks noGrp="1"/>
          </p:cNvSpPr>
          <p:nvPr>
            <p:ph type="body" sz="quarter" idx="10" hasCustomPrompt="1"/>
          </p:nvPr>
        </p:nvSpPr>
        <p:spPr>
          <a:xfrm>
            <a:off x="425038" y="1371601"/>
            <a:ext cx="11424062" cy="3293209"/>
          </a:xfrm>
        </p:spPr>
        <p:txBody>
          <a:bodyPr vert="horz" wrap="square" lIns="0" tIns="45720" rIns="0" bIns="45720" rtlCol="0">
            <a:spAutoFit/>
          </a:bodyPr>
          <a:lstStyle>
            <a:lvl1pPr marL="0" indent="0">
              <a:spcAft>
                <a:spcPts val="3000"/>
              </a:spcAft>
              <a:buNone/>
              <a:defRPr lang="en-US" sz="2400" smtClean="0"/>
            </a:lvl1pPr>
            <a:lvl2pPr marL="0" indent="0">
              <a:spcAft>
                <a:spcPts val="3000"/>
              </a:spcAft>
              <a:buNone/>
              <a:defRPr lang="en-US" sz="2400" smtClean="0"/>
            </a:lvl2pPr>
            <a:lvl3pPr marL="0" indent="0">
              <a:spcAft>
                <a:spcPts val="3000"/>
              </a:spcAft>
              <a:buNone/>
              <a:defRPr lang="en-US" sz="2400" smtClean="0"/>
            </a:lvl3pPr>
            <a:lvl4pPr marL="0" indent="0">
              <a:spcAft>
                <a:spcPts val="3000"/>
              </a:spcAft>
              <a:buNone/>
              <a:defRPr lang="en-US" sz="2400" smtClean="0"/>
            </a:lvl4pPr>
            <a:lvl5pPr marL="0" indent="0">
              <a:spcAft>
                <a:spcPts val="3000"/>
              </a:spcAft>
              <a:buNone/>
              <a:defRPr lang="en-US" sz="2400"/>
            </a:lvl5pPr>
          </a:lstStyle>
          <a:p>
            <a:pPr marL="228600" lvl="0" indent="-228600">
              <a:spcAft>
                <a:spcPts val="3000"/>
              </a:spcAft>
              <a:buClr>
                <a:schemeClr val="tx1"/>
              </a:buClr>
            </a:pPr>
            <a:r>
              <a:rPr lang="en-US" dirty="0"/>
              <a:t>Enter agenda items</a:t>
            </a:r>
          </a:p>
          <a:p>
            <a:pPr marL="457200" lvl="1" indent="-457200">
              <a:spcAft>
                <a:spcPts val="3000"/>
              </a:spcAft>
              <a:buClr>
                <a:schemeClr val="tx1"/>
              </a:buClr>
            </a:pPr>
            <a:r>
              <a:rPr lang="en-US" dirty="0"/>
              <a:t>Second level</a:t>
            </a:r>
          </a:p>
          <a:p>
            <a:pPr marL="457200" lvl="2" indent="-457200">
              <a:spcAft>
                <a:spcPts val="3000"/>
              </a:spcAft>
              <a:buClr>
                <a:schemeClr val="tx1"/>
              </a:buClr>
            </a:pPr>
            <a:r>
              <a:rPr lang="en-US" dirty="0"/>
              <a:t>Third level</a:t>
            </a:r>
          </a:p>
          <a:p>
            <a:pPr marL="457200" lvl="3" indent="-457200">
              <a:spcAft>
                <a:spcPts val="3000"/>
              </a:spcAft>
              <a:buClr>
                <a:schemeClr val="tx1"/>
              </a:buClr>
            </a:pPr>
            <a:r>
              <a:rPr lang="en-US" dirty="0"/>
              <a:t>Fourth level</a:t>
            </a:r>
          </a:p>
          <a:p>
            <a:pPr marL="457200" lvl="4" indent="-457200">
              <a:spcAft>
                <a:spcPts val="3000"/>
              </a:spcAft>
              <a:buClr>
                <a:schemeClr val="tx1"/>
              </a:buClr>
            </a:pPr>
            <a:r>
              <a:rPr lang="en-US" dirty="0"/>
              <a:t>Fifth level</a:t>
            </a:r>
          </a:p>
        </p:txBody>
      </p:sp>
      <p:sp>
        <p:nvSpPr>
          <p:cNvPr id="5" name="Title 1">
            <a:extLst>
              <a:ext uri="{FF2B5EF4-FFF2-40B4-BE49-F238E27FC236}">
                <a16:creationId xmlns:a16="http://schemas.microsoft.com/office/drawing/2014/main" id="{A175166B-DC8C-4D02-820A-E0D358716306}"/>
              </a:ext>
            </a:extLst>
          </p:cNvPr>
          <p:cNvSpPr>
            <a:spLocks noGrp="1"/>
          </p:cNvSpPr>
          <p:nvPr>
            <p:ph type="title" hasCustomPrompt="1"/>
          </p:nvPr>
        </p:nvSpPr>
        <p:spPr>
          <a:xfrm>
            <a:off x="425038" y="342900"/>
            <a:ext cx="11424062" cy="644714"/>
          </a:xfrm>
        </p:spPr>
        <p:txBody>
          <a:bodyPr/>
          <a:lstStyle>
            <a:lvl1pPr>
              <a:defRPr/>
            </a:lvl1pPr>
          </a:lstStyle>
          <a:p>
            <a:r>
              <a:rPr lang="en-US" dirty="0"/>
              <a:t>Agenda layout</a:t>
            </a:r>
          </a:p>
        </p:txBody>
      </p:sp>
      <p:sp>
        <p:nvSpPr>
          <p:cNvPr id="2" name="Slide Number Placeholder 5">
            <a:extLst>
              <a:ext uri="{FF2B5EF4-FFF2-40B4-BE49-F238E27FC236}">
                <a16:creationId xmlns:a16="http://schemas.microsoft.com/office/drawing/2014/main" id="{0E1C29A7-F9A0-7F59-4500-D6EB1A301E9E}"/>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3912518447"/>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Main point + 3 support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a:xfrm>
            <a:off x="419100" y="342901"/>
            <a:ext cx="11430000"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8" name="Rectangle: Rounded Corners 7">
            <a:extLst>
              <a:ext uri="{FF2B5EF4-FFF2-40B4-BE49-F238E27FC236}">
                <a16:creationId xmlns:a16="http://schemas.microsoft.com/office/drawing/2014/main" id="{0F2FF4F5-7447-221A-7628-D02970A35BC7}"/>
              </a:ext>
            </a:extLst>
          </p:cNvPr>
          <p:cNvSpPr/>
          <p:nvPr userDrawn="1"/>
        </p:nvSpPr>
        <p:spPr>
          <a:xfrm>
            <a:off x="419100" y="1379222"/>
            <a:ext cx="11430000" cy="1828798"/>
          </a:xfrm>
          <a:prstGeom prst="roundRect">
            <a:avLst>
              <a:gd name="adj" fmla="val 736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0" name="Content Placeholder 3">
            <a:extLst>
              <a:ext uri="{FF2B5EF4-FFF2-40B4-BE49-F238E27FC236}">
                <a16:creationId xmlns:a16="http://schemas.microsoft.com/office/drawing/2014/main" id="{1A27D050-2858-D049-1607-455C9592B65A}"/>
              </a:ext>
            </a:extLst>
          </p:cNvPr>
          <p:cNvSpPr>
            <a:spLocks noGrp="1"/>
          </p:cNvSpPr>
          <p:nvPr>
            <p:ph sz="half" idx="18" hasCustomPrompt="1"/>
          </p:nvPr>
        </p:nvSpPr>
        <p:spPr>
          <a:xfrm>
            <a:off x="744232" y="1801179"/>
            <a:ext cx="10775280" cy="984885"/>
          </a:xfrm>
        </p:spPr>
        <p:txBody>
          <a:bodyPr anchor="ctr"/>
          <a:lstStyle>
            <a:lvl1pPr marL="0" indent="0">
              <a:lnSpc>
                <a:spcPct val="100000"/>
              </a:lnSpc>
              <a:spcAft>
                <a:spcPts val="600"/>
              </a:spcAft>
              <a:buNone/>
              <a:defRPr sz="1800" b="1">
                <a:solidFill>
                  <a:schemeClr val="accent3"/>
                </a:solidFill>
              </a:defRPr>
            </a:lvl1pPr>
            <a:lvl2pPr marL="285750" indent="-285750">
              <a:lnSpc>
                <a:spcPct val="100000"/>
              </a:lnSpc>
              <a:spcAft>
                <a:spcPts val="600"/>
              </a:spcAft>
              <a:buFont typeface="Arial" panose="020B0604020202020204" pitchFamily="34" charset="0"/>
              <a:buChar char="•"/>
              <a:defRPr sz="1600"/>
            </a:lvl2pPr>
            <a:lvl3pPr marL="287338"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9" name="Rectangle: Rounded Corners 8">
            <a:extLst>
              <a:ext uri="{FF2B5EF4-FFF2-40B4-BE49-F238E27FC236}">
                <a16:creationId xmlns:a16="http://schemas.microsoft.com/office/drawing/2014/main" id="{6377A2A5-F4FE-67F7-ADE6-5A4C45C46636}"/>
              </a:ext>
            </a:extLst>
          </p:cNvPr>
          <p:cNvSpPr/>
          <p:nvPr userDrawn="1"/>
        </p:nvSpPr>
        <p:spPr>
          <a:xfrm>
            <a:off x="419100" y="3380188"/>
            <a:ext cx="3678669" cy="2830112"/>
          </a:xfrm>
          <a:prstGeom prst="roundRect">
            <a:avLst>
              <a:gd name="adj" fmla="val 375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4" name="Text Placeholder 2">
            <a:extLst>
              <a:ext uri="{FF2B5EF4-FFF2-40B4-BE49-F238E27FC236}">
                <a16:creationId xmlns:a16="http://schemas.microsoft.com/office/drawing/2014/main" id="{B7155E0E-FE90-30B4-29B2-5095FF7F7DFF}"/>
              </a:ext>
            </a:extLst>
          </p:cNvPr>
          <p:cNvSpPr>
            <a:spLocks noGrp="1"/>
          </p:cNvSpPr>
          <p:nvPr userDrawn="1">
            <p:ph type="body" idx="1" hasCustomPrompt="1"/>
          </p:nvPr>
        </p:nvSpPr>
        <p:spPr>
          <a:xfrm>
            <a:off x="746593" y="3694509"/>
            <a:ext cx="3023683"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16" name="Content Placeholder 3">
            <a:extLst>
              <a:ext uri="{FF2B5EF4-FFF2-40B4-BE49-F238E27FC236}">
                <a16:creationId xmlns:a16="http://schemas.microsoft.com/office/drawing/2014/main" id="{542C1789-5BCE-3857-98C9-2C699654BC1E}"/>
              </a:ext>
            </a:extLst>
          </p:cNvPr>
          <p:cNvSpPr>
            <a:spLocks noGrp="1"/>
          </p:cNvSpPr>
          <p:nvPr userDrawn="1">
            <p:ph sz="half" idx="2" hasCustomPrompt="1"/>
          </p:nvPr>
        </p:nvSpPr>
        <p:spPr>
          <a:xfrm>
            <a:off x="746593" y="4092416"/>
            <a:ext cx="3023683"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6" name="Rectangle: Rounded Corners 8">
            <a:extLst>
              <a:ext uri="{FF2B5EF4-FFF2-40B4-BE49-F238E27FC236}">
                <a16:creationId xmlns:a16="http://schemas.microsoft.com/office/drawing/2014/main" id="{B0BFE81F-8456-AC39-1679-18D4E426E6AF}"/>
              </a:ext>
            </a:extLst>
          </p:cNvPr>
          <p:cNvSpPr/>
          <p:nvPr userDrawn="1"/>
        </p:nvSpPr>
        <p:spPr>
          <a:xfrm>
            <a:off x="8170431" y="3380188"/>
            <a:ext cx="3678669" cy="2830112"/>
          </a:xfrm>
          <a:prstGeom prst="roundRect">
            <a:avLst>
              <a:gd name="adj" fmla="val 375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7" name="Text Placeholder 2">
            <a:extLst>
              <a:ext uri="{FF2B5EF4-FFF2-40B4-BE49-F238E27FC236}">
                <a16:creationId xmlns:a16="http://schemas.microsoft.com/office/drawing/2014/main" id="{607609F0-4D50-9330-513F-4BCA6409BF89}"/>
              </a:ext>
            </a:extLst>
          </p:cNvPr>
          <p:cNvSpPr>
            <a:spLocks noGrp="1"/>
          </p:cNvSpPr>
          <p:nvPr>
            <p:ph type="body" idx="19" hasCustomPrompt="1"/>
          </p:nvPr>
        </p:nvSpPr>
        <p:spPr>
          <a:xfrm>
            <a:off x="8497924" y="3728828"/>
            <a:ext cx="3023683"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3" name="Content Placeholder 3">
            <a:extLst>
              <a:ext uri="{FF2B5EF4-FFF2-40B4-BE49-F238E27FC236}">
                <a16:creationId xmlns:a16="http://schemas.microsoft.com/office/drawing/2014/main" id="{7E659CCA-1997-5805-AE7F-FC2CBA8438F0}"/>
              </a:ext>
            </a:extLst>
          </p:cNvPr>
          <p:cNvSpPr>
            <a:spLocks noGrp="1"/>
          </p:cNvSpPr>
          <p:nvPr>
            <p:ph sz="half" idx="20" hasCustomPrompt="1"/>
          </p:nvPr>
        </p:nvSpPr>
        <p:spPr>
          <a:xfrm>
            <a:off x="8497924" y="4092416"/>
            <a:ext cx="3023683"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5" name="Rectangle: Rounded Corners 8">
            <a:extLst>
              <a:ext uri="{FF2B5EF4-FFF2-40B4-BE49-F238E27FC236}">
                <a16:creationId xmlns:a16="http://schemas.microsoft.com/office/drawing/2014/main" id="{291BB76D-D157-C126-D16B-F05861C573FC}"/>
              </a:ext>
            </a:extLst>
          </p:cNvPr>
          <p:cNvSpPr/>
          <p:nvPr userDrawn="1"/>
        </p:nvSpPr>
        <p:spPr>
          <a:xfrm>
            <a:off x="4294765" y="3380188"/>
            <a:ext cx="3678669" cy="2830112"/>
          </a:xfrm>
          <a:prstGeom prst="roundRect">
            <a:avLst>
              <a:gd name="adj" fmla="val 375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0" name="Text Placeholder 2">
            <a:extLst>
              <a:ext uri="{FF2B5EF4-FFF2-40B4-BE49-F238E27FC236}">
                <a16:creationId xmlns:a16="http://schemas.microsoft.com/office/drawing/2014/main" id="{BAD33963-AB69-FE2A-ECBE-D6DDEC9E474F}"/>
              </a:ext>
            </a:extLst>
          </p:cNvPr>
          <p:cNvSpPr>
            <a:spLocks noGrp="1"/>
          </p:cNvSpPr>
          <p:nvPr>
            <p:ph type="body" idx="21" hasCustomPrompt="1"/>
          </p:nvPr>
        </p:nvSpPr>
        <p:spPr>
          <a:xfrm>
            <a:off x="4622258" y="3694509"/>
            <a:ext cx="3023683"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2" name="Content Placeholder 3">
            <a:extLst>
              <a:ext uri="{FF2B5EF4-FFF2-40B4-BE49-F238E27FC236}">
                <a16:creationId xmlns:a16="http://schemas.microsoft.com/office/drawing/2014/main" id="{1B379EDC-66F5-D1E6-79F5-D2E991C68823}"/>
              </a:ext>
            </a:extLst>
          </p:cNvPr>
          <p:cNvSpPr>
            <a:spLocks noGrp="1"/>
          </p:cNvSpPr>
          <p:nvPr>
            <p:ph sz="half" idx="22" hasCustomPrompt="1"/>
          </p:nvPr>
        </p:nvSpPr>
        <p:spPr>
          <a:xfrm>
            <a:off x="4622258" y="4092416"/>
            <a:ext cx="3023683"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Tree>
    <p:extLst>
      <p:ext uri="{BB962C8B-B14F-4D97-AF65-F5344CB8AC3E}">
        <p14:creationId xmlns:p14="http://schemas.microsoft.com/office/powerpoint/2010/main" val="4002115542"/>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Main point w photo + 3 supporting">
    <p:spTree>
      <p:nvGrpSpPr>
        <p:cNvPr id="1" name=""/>
        <p:cNvGrpSpPr/>
        <p:nvPr/>
      </p:nvGrpSpPr>
      <p:grpSpPr>
        <a:xfrm>
          <a:off x="0" y="0"/>
          <a:ext cx="0" cy="0"/>
          <a:chOff x="0" y="0"/>
          <a:chExt cx="0" cy="0"/>
        </a:xfrm>
      </p:grpSpPr>
      <p:sp>
        <p:nvSpPr>
          <p:cNvPr id="7" name="Rectangle: Rounded Corners 10">
            <a:extLst>
              <a:ext uri="{FF2B5EF4-FFF2-40B4-BE49-F238E27FC236}">
                <a16:creationId xmlns:a16="http://schemas.microsoft.com/office/drawing/2014/main" id="{C7E0961E-2B0D-B0D1-DFEA-F6C32D6F565E}"/>
              </a:ext>
            </a:extLst>
          </p:cNvPr>
          <p:cNvSpPr/>
          <p:nvPr userDrawn="1"/>
        </p:nvSpPr>
        <p:spPr>
          <a:xfrm>
            <a:off x="8460853" y="3543302"/>
            <a:ext cx="3388247" cy="2666998"/>
          </a:xfrm>
          <a:prstGeom prst="roundRect">
            <a:avLst>
              <a:gd name="adj" fmla="val 502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a:xfrm>
            <a:off x="419100" y="342901"/>
            <a:ext cx="11429999"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8" name="Rectangle: Rounded Corners 7">
            <a:extLst>
              <a:ext uri="{FF2B5EF4-FFF2-40B4-BE49-F238E27FC236}">
                <a16:creationId xmlns:a16="http://schemas.microsoft.com/office/drawing/2014/main" id="{0F2FF4F5-7447-221A-7628-D02970A35BC7}"/>
              </a:ext>
            </a:extLst>
          </p:cNvPr>
          <p:cNvSpPr/>
          <p:nvPr userDrawn="1"/>
        </p:nvSpPr>
        <p:spPr>
          <a:xfrm>
            <a:off x="1162246" y="1485900"/>
            <a:ext cx="10686854" cy="1828798"/>
          </a:xfrm>
          <a:prstGeom prst="roundRect">
            <a:avLst>
              <a:gd name="adj" fmla="val 736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0" name="Content Placeholder 3">
            <a:extLst>
              <a:ext uri="{FF2B5EF4-FFF2-40B4-BE49-F238E27FC236}">
                <a16:creationId xmlns:a16="http://schemas.microsoft.com/office/drawing/2014/main" id="{1A27D050-2858-D049-1607-455C9592B65A}"/>
              </a:ext>
            </a:extLst>
          </p:cNvPr>
          <p:cNvSpPr>
            <a:spLocks noGrp="1"/>
          </p:cNvSpPr>
          <p:nvPr>
            <p:ph sz="half" idx="18" hasCustomPrompt="1"/>
          </p:nvPr>
        </p:nvSpPr>
        <p:spPr>
          <a:xfrm>
            <a:off x="2668577" y="1907857"/>
            <a:ext cx="8756566" cy="984885"/>
          </a:xfrm>
        </p:spPr>
        <p:txBody>
          <a:bodyPr anchor="ctr"/>
          <a:lstStyle>
            <a:lvl1pPr marL="0" indent="0">
              <a:lnSpc>
                <a:spcPct val="100000"/>
              </a:lnSpc>
              <a:spcAft>
                <a:spcPts val="600"/>
              </a:spcAft>
              <a:buNone/>
              <a:defRPr sz="1800" b="1">
                <a:solidFill>
                  <a:schemeClr val="accent3"/>
                </a:solidFill>
              </a:defRPr>
            </a:lvl1pPr>
            <a:lvl2pPr marL="285750" indent="-285750">
              <a:lnSpc>
                <a:spcPct val="100000"/>
              </a:lnSpc>
              <a:spcAft>
                <a:spcPts val="600"/>
              </a:spcAft>
              <a:buFont typeface="Arial" panose="020B0604020202020204" pitchFamily="34" charset="0"/>
              <a:buChar char="•"/>
              <a:defRPr sz="1600"/>
            </a:lvl2pPr>
            <a:lvl3pPr marL="287338" indent="0">
              <a:lnSpc>
                <a:spcPct val="100000"/>
              </a:lnSpc>
              <a:spcAft>
                <a:spcPts val="6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9" name="Rectangle: Rounded Corners 8">
            <a:extLst>
              <a:ext uri="{FF2B5EF4-FFF2-40B4-BE49-F238E27FC236}">
                <a16:creationId xmlns:a16="http://schemas.microsoft.com/office/drawing/2014/main" id="{6377A2A5-F4FE-67F7-ADE6-5A4C45C46636}"/>
              </a:ext>
            </a:extLst>
          </p:cNvPr>
          <p:cNvSpPr/>
          <p:nvPr userDrawn="1"/>
        </p:nvSpPr>
        <p:spPr>
          <a:xfrm>
            <a:off x="1181103" y="3543302"/>
            <a:ext cx="3388247" cy="2666998"/>
          </a:xfrm>
          <a:prstGeom prst="roundRect">
            <a:avLst>
              <a:gd name="adj" fmla="val 375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1" name="Rectangle: Rounded Corners 10">
            <a:extLst>
              <a:ext uri="{FF2B5EF4-FFF2-40B4-BE49-F238E27FC236}">
                <a16:creationId xmlns:a16="http://schemas.microsoft.com/office/drawing/2014/main" id="{99744C32-5F85-8F21-2EA0-2998CDB8CDD1}"/>
              </a:ext>
            </a:extLst>
          </p:cNvPr>
          <p:cNvSpPr/>
          <p:nvPr userDrawn="1"/>
        </p:nvSpPr>
        <p:spPr>
          <a:xfrm>
            <a:off x="4820978" y="3543302"/>
            <a:ext cx="3388247" cy="2666998"/>
          </a:xfrm>
          <a:prstGeom prst="roundRect">
            <a:avLst>
              <a:gd name="adj" fmla="val 502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4" name="Text Placeholder 2">
            <a:extLst>
              <a:ext uri="{FF2B5EF4-FFF2-40B4-BE49-F238E27FC236}">
                <a16:creationId xmlns:a16="http://schemas.microsoft.com/office/drawing/2014/main" id="{B7155E0E-FE90-30B4-29B2-5095FF7F7DFF}"/>
              </a:ext>
            </a:extLst>
          </p:cNvPr>
          <p:cNvSpPr>
            <a:spLocks noGrp="1"/>
          </p:cNvSpPr>
          <p:nvPr userDrawn="1">
            <p:ph type="body" idx="1" hasCustomPrompt="1"/>
          </p:nvPr>
        </p:nvSpPr>
        <p:spPr>
          <a:xfrm>
            <a:off x="1423748" y="3857623"/>
            <a:ext cx="2902956"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6" name="Content Placeholder 3">
            <a:extLst>
              <a:ext uri="{FF2B5EF4-FFF2-40B4-BE49-F238E27FC236}">
                <a16:creationId xmlns:a16="http://schemas.microsoft.com/office/drawing/2014/main" id="{542C1789-5BCE-3857-98C9-2C699654BC1E}"/>
              </a:ext>
            </a:extLst>
          </p:cNvPr>
          <p:cNvSpPr>
            <a:spLocks noGrp="1"/>
          </p:cNvSpPr>
          <p:nvPr userDrawn="1">
            <p:ph sz="half" idx="2" hasCustomPrompt="1"/>
          </p:nvPr>
        </p:nvSpPr>
        <p:spPr>
          <a:xfrm>
            <a:off x="1423748" y="4255530"/>
            <a:ext cx="2902956"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7" name="Text Placeholder 4">
            <a:extLst>
              <a:ext uri="{FF2B5EF4-FFF2-40B4-BE49-F238E27FC236}">
                <a16:creationId xmlns:a16="http://schemas.microsoft.com/office/drawing/2014/main" id="{7FAB53C1-7FF4-954F-4E88-E63758842DCF}"/>
              </a:ext>
            </a:extLst>
          </p:cNvPr>
          <p:cNvSpPr>
            <a:spLocks noGrp="1"/>
          </p:cNvSpPr>
          <p:nvPr userDrawn="1">
            <p:ph type="body" sz="quarter" idx="3" hasCustomPrompt="1"/>
          </p:nvPr>
        </p:nvSpPr>
        <p:spPr>
          <a:xfrm>
            <a:off x="5063624" y="3857623"/>
            <a:ext cx="2902956"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8" name="Content Placeholder 5">
            <a:extLst>
              <a:ext uri="{FF2B5EF4-FFF2-40B4-BE49-F238E27FC236}">
                <a16:creationId xmlns:a16="http://schemas.microsoft.com/office/drawing/2014/main" id="{AA6A2491-9152-9B72-EE79-44FA356CF502}"/>
              </a:ext>
            </a:extLst>
          </p:cNvPr>
          <p:cNvSpPr>
            <a:spLocks noGrp="1"/>
          </p:cNvSpPr>
          <p:nvPr userDrawn="1">
            <p:ph sz="quarter" idx="4" hasCustomPrompt="1"/>
          </p:nvPr>
        </p:nvSpPr>
        <p:spPr>
          <a:xfrm>
            <a:off x="5063624" y="4255530"/>
            <a:ext cx="2902956"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9" name="Text Placeholder 4">
            <a:extLst>
              <a:ext uri="{FF2B5EF4-FFF2-40B4-BE49-F238E27FC236}">
                <a16:creationId xmlns:a16="http://schemas.microsoft.com/office/drawing/2014/main" id="{31EEF6D2-1F69-B51C-79FD-5319D9BA9FD7}"/>
              </a:ext>
            </a:extLst>
          </p:cNvPr>
          <p:cNvSpPr>
            <a:spLocks noGrp="1"/>
          </p:cNvSpPr>
          <p:nvPr userDrawn="1">
            <p:ph type="body" sz="quarter" idx="13" hasCustomPrompt="1"/>
          </p:nvPr>
        </p:nvSpPr>
        <p:spPr>
          <a:xfrm>
            <a:off x="8703497" y="3857623"/>
            <a:ext cx="2902956"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1" name="Content Placeholder 5">
            <a:extLst>
              <a:ext uri="{FF2B5EF4-FFF2-40B4-BE49-F238E27FC236}">
                <a16:creationId xmlns:a16="http://schemas.microsoft.com/office/drawing/2014/main" id="{F8098992-9237-E11B-B559-CF9899D70D2A}"/>
              </a:ext>
            </a:extLst>
          </p:cNvPr>
          <p:cNvSpPr>
            <a:spLocks noGrp="1"/>
          </p:cNvSpPr>
          <p:nvPr userDrawn="1">
            <p:ph sz="quarter" idx="14" hasCustomPrompt="1"/>
          </p:nvPr>
        </p:nvSpPr>
        <p:spPr>
          <a:xfrm>
            <a:off x="8703497" y="4255530"/>
            <a:ext cx="2902956"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5" name="Oval 14">
            <a:extLst>
              <a:ext uri="{FF2B5EF4-FFF2-40B4-BE49-F238E27FC236}">
                <a16:creationId xmlns:a16="http://schemas.microsoft.com/office/drawing/2014/main" id="{779B6EB5-89E8-6F1F-F2C2-A08FD47005C5}"/>
              </a:ext>
            </a:extLst>
          </p:cNvPr>
          <p:cNvSpPr/>
          <p:nvPr userDrawn="1"/>
        </p:nvSpPr>
        <p:spPr>
          <a:xfrm>
            <a:off x="430976" y="1476253"/>
            <a:ext cx="1852328" cy="1852328"/>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6" name="Picture Placeholder 12">
            <a:extLst>
              <a:ext uri="{FF2B5EF4-FFF2-40B4-BE49-F238E27FC236}">
                <a16:creationId xmlns:a16="http://schemas.microsoft.com/office/drawing/2014/main" id="{6EAE8A40-ADFF-2A61-1244-EF02953D6A74}"/>
              </a:ext>
            </a:extLst>
          </p:cNvPr>
          <p:cNvSpPr>
            <a:spLocks noGrp="1"/>
          </p:cNvSpPr>
          <p:nvPr>
            <p:ph type="pic" sz="quarter" idx="15" hasCustomPrompt="1"/>
          </p:nvPr>
        </p:nvSpPr>
        <p:spPr>
          <a:xfrm>
            <a:off x="430976" y="1485900"/>
            <a:ext cx="1852328" cy="1852328"/>
          </a:xfrm>
          <a:prstGeom prst="ellipse">
            <a:avLst/>
          </a:prstGeom>
        </p:spPr>
        <p:txBody>
          <a:bodyPr>
            <a:noAutofit/>
          </a:bodyPr>
          <a:lstStyle>
            <a:lvl1pPr marL="0" indent="0">
              <a:buNone/>
              <a:defRPr sz="1800"/>
            </a:lvl1pPr>
          </a:lstStyle>
          <a:p>
            <a:r>
              <a:rPr lang="en-US"/>
              <a:t>Click icon to add image</a:t>
            </a:r>
          </a:p>
        </p:txBody>
      </p:sp>
    </p:spTree>
    <p:extLst>
      <p:ext uri="{BB962C8B-B14F-4D97-AF65-F5344CB8AC3E}">
        <p14:creationId xmlns:p14="http://schemas.microsoft.com/office/powerpoint/2010/main" val="346850487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our pilla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a:xfrm>
            <a:off x="419100" y="342901"/>
            <a:ext cx="11429999"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16" name="Rectangle: Rounded Corners 14">
            <a:extLst>
              <a:ext uri="{FF2B5EF4-FFF2-40B4-BE49-F238E27FC236}">
                <a16:creationId xmlns:a16="http://schemas.microsoft.com/office/drawing/2014/main" id="{03AC0CE5-EA06-CE55-4FDD-17CBF3749294}"/>
              </a:ext>
            </a:extLst>
          </p:cNvPr>
          <p:cNvSpPr/>
          <p:nvPr userDrawn="1"/>
        </p:nvSpPr>
        <p:spPr>
          <a:xfrm>
            <a:off x="419100" y="2060812"/>
            <a:ext cx="11430000" cy="4149488"/>
          </a:xfrm>
          <a:prstGeom prst="roundRect">
            <a:avLst>
              <a:gd name="adj" fmla="val 313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9" name="Oval 8">
            <a:extLst>
              <a:ext uri="{FF2B5EF4-FFF2-40B4-BE49-F238E27FC236}">
                <a16:creationId xmlns:a16="http://schemas.microsoft.com/office/drawing/2014/main" id="{0C8A8337-DCEF-3C7F-DDD7-39904A6FA476}"/>
              </a:ext>
            </a:extLst>
          </p:cNvPr>
          <p:cNvSpPr/>
          <p:nvPr/>
        </p:nvSpPr>
        <p:spPr>
          <a:xfrm>
            <a:off x="1035007" y="1485900"/>
            <a:ext cx="1499616" cy="1499616"/>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cxnSp>
        <p:nvCxnSpPr>
          <p:cNvPr id="11" name="Straight Connector 10">
            <a:extLst>
              <a:ext uri="{FF2B5EF4-FFF2-40B4-BE49-F238E27FC236}">
                <a16:creationId xmlns:a16="http://schemas.microsoft.com/office/drawing/2014/main" id="{6EF3FA1E-28A2-2A44-2C1D-7A1EF81ABD03}"/>
              </a:ext>
            </a:extLst>
          </p:cNvPr>
          <p:cNvCxnSpPr>
            <a:cxnSpLocks/>
          </p:cNvCxnSpPr>
          <p:nvPr userDrawn="1"/>
        </p:nvCxnSpPr>
        <p:spPr>
          <a:xfrm>
            <a:off x="1278605" y="4046545"/>
            <a:ext cx="1016035" cy="0"/>
          </a:xfrm>
          <a:prstGeom prst="line">
            <a:avLst/>
          </a:prstGeom>
          <a:ln w="12700"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9" name="Picture Placeholder 12">
            <a:extLst>
              <a:ext uri="{FF2B5EF4-FFF2-40B4-BE49-F238E27FC236}">
                <a16:creationId xmlns:a16="http://schemas.microsoft.com/office/drawing/2014/main" id="{712C27CE-1BB9-033E-2065-6C68213EC956}"/>
              </a:ext>
            </a:extLst>
          </p:cNvPr>
          <p:cNvSpPr>
            <a:spLocks noGrp="1"/>
          </p:cNvSpPr>
          <p:nvPr>
            <p:ph type="pic" sz="quarter" idx="15" hasCustomPrompt="1"/>
          </p:nvPr>
        </p:nvSpPr>
        <p:spPr>
          <a:xfrm>
            <a:off x="1044532" y="149542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20" name="Text Placeholder 12">
            <a:extLst>
              <a:ext uri="{FF2B5EF4-FFF2-40B4-BE49-F238E27FC236}">
                <a16:creationId xmlns:a16="http://schemas.microsoft.com/office/drawing/2014/main" id="{B1848BA4-D0B6-9ABC-82C6-933BFFFAE0F2}"/>
              </a:ext>
            </a:extLst>
          </p:cNvPr>
          <p:cNvSpPr>
            <a:spLocks noGrp="1"/>
          </p:cNvSpPr>
          <p:nvPr>
            <p:ph type="body" sz="quarter" idx="14"/>
          </p:nvPr>
        </p:nvSpPr>
        <p:spPr>
          <a:xfrm>
            <a:off x="619391" y="4273981"/>
            <a:ext cx="2334463" cy="27002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1" name="Text Placeholder 2">
            <a:extLst>
              <a:ext uri="{FF2B5EF4-FFF2-40B4-BE49-F238E27FC236}">
                <a16:creationId xmlns:a16="http://schemas.microsoft.com/office/drawing/2014/main" id="{D3556C88-4E70-B0A6-86D9-2CF5F271DCB5}"/>
              </a:ext>
            </a:extLst>
          </p:cNvPr>
          <p:cNvSpPr>
            <a:spLocks noGrp="1"/>
          </p:cNvSpPr>
          <p:nvPr>
            <p:ph type="body" idx="1" hasCustomPrompt="1"/>
          </p:nvPr>
        </p:nvSpPr>
        <p:spPr>
          <a:xfrm>
            <a:off x="619390" y="3524536"/>
            <a:ext cx="2334464" cy="369332"/>
          </a:xfrm>
        </p:spPr>
        <p:txBody>
          <a:bodyPr anchor="t"/>
          <a:lstStyle>
            <a:lvl1pPr marL="0" indent="0" algn="ctr">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2" name="Oval 11">
            <a:extLst>
              <a:ext uri="{FF2B5EF4-FFF2-40B4-BE49-F238E27FC236}">
                <a16:creationId xmlns:a16="http://schemas.microsoft.com/office/drawing/2014/main" id="{879A2BBD-9B6D-AD92-8487-A3302414049C}"/>
              </a:ext>
            </a:extLst>
          </p:cNvPr>
          <p:cNvSpPr/>
          <p:nvPr userDrawn="1"/>
        </p:nvSpPr>
        <p:spPr>
          <a:xfrm>
            <a:off x="3907187" y="1485900"/>
            <a:ext cx="1499616" cy="1499616"/>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cxnSp>
        <p:nvCxnSpPr>
          <p:cNvPr id="13" name="Straight Connector 12">
            <a:extLst>
              <a:ext uri="{FF2B5EF4-FFF2-40B4-BE49-F238E27FC236}">
                <a16:creationId xmlns:a16="http://schemas.microsoft.com/office/drawing/2014/main" id="{72FE1FC8-D54D-58CF-0917-FA9C93CA19C4}"/>
              </a:ext>
            </a:extLst>
          </p:cNvPr>
          <p:cNvCxnSpPr>
            <a:cxnSpLocks/>
          </p:cNvCxnSpPr>
          <p:nvPr userDrawn="1"/>
        </p:nvCxnSpPr>
        <p:spPr>
          <a:xfrm>
            <a:off x="4150046" y="4046545"/>
            <a:ext cx="1016035" cy="0"/>
          </a:xfrm>
          <a:prstGeom prst="line">
            <a:avLst/>
          </a:prstGeom>
          <a:ln w="12700"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2">
            <a:extLst>
              <a:ext uri="{FF2B5EF4-FFF2-40B4-BE49-F238E27FC236}">
                <a16:creationId xmlns:a16="http://schemas.microsoft.com/office/drawing/2014/main" id="{DDC8E0D1-A4B3-2105-7C18-A69F5BFFE6E9}"/>
              </a:ext>
            </a:extLst>
          </p:cNvPr>
          <p:cNvSpPr>
            <a:spLocks noGrp="1"/>
          </p:cNvSpPr>
          <p:nvPr>
            <p:ph type="pic" sz="quarter" idx="16" hasCustomPrompt="1"/>
          </p:nvPr>
        </p:nvSpPr>
        <p:spPr>
          <a:xfrm>
            <a:off x="3916712" y="1495425"/>
            <a:ext cx="1480566" cy="1480566"/>
          </a:xfrm>
          <a:prstGeom prst="ellipse">
            <a:avLst/>
          </a:prstGeom>
        </p:spPr>
        <p:txBody>
          <a:bodyPr>
            <a:noAutofit/>
          </a:bodyPr>
          <a:lstStyle>
            <a:lvl1pPr marL="0" indent="0">
              <a:buNone/>
              <a:defRPr sz="1400"/>
            </a:lvl1pPr>
          </a:lstStyle>
          <a:p>
            <a:r>
              <a:rPr lang="en-US"/>
              <a:t>Click icon to add image</a:t>
            </a:r>
          </a:p>
        </p:txBody>
      </p:sp>
      <p:sp>
        <p:nvSpPr>
          <p:cNvPr id="15" name="Text Placeholder 12">
            <a:extLst>
              <a:ext uri="{FF2B5EF4-FFF2-40B4-BE49-F238E27FC236}">
                <a16:creationId xmlns:a16="http://schemas.microsoft.com/office/drawing/2014/main" id="{223D356C-B693-D98D-3960-B23932FA96C5}"/>
              </a:ext>
            </a:extLst>
          </p:cNvPr>
          <p:cNvSpPr>
            <a:spLocks noGrp="1"/>
          </p:cNvSpPr>
          <p:nvPr>
            <p:ph type="body" sz="quarter" idx="17"/>
          </p:nvPr>
        </p:nvSpPr>
        <p:spPr>
          <a:xfrm>
            <a:off x="3490832" y="4273981"/>
            <a:ext cx="2334463" cy="27002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7" name="Text Placeholder 2">
            <a:extLst>
              <a:ext uri="{FF2B5EF4-FFF2-40B4-BE49-F238E27FC236}">
                <a16:creationId xmlns:a16="http://schemas.microsoft.com/office/drawing/2014/main" id="{83E034EF-8F06-D408-9EC6-59ED9D556E13}"/>
              </a:ext>
            </a:extLst>
          </p:cNvPr>
          <p:cNvSpPr>
            <a:spLocks noGrp="1"/>
          </p:cNvSpPr>
          <p:nvPr>
            <p:ph type="body" idx="18" hasCustomPrompt="1"/>
          </p:nvPr>
        </p:nvSpPr>
        <p:spPr>
          <a:xfrm>
            <a:off x="3490831" y="3524536"/>
            <a:ext cx="2334464" cy="369332"/>
          </a:xfrm>
        </p:spPr>
        <p:txBody>
          <a:bodyPr anchor="t"/>
          <a:lstStyle>
            <a:lvl1pPr marL="0" indent="0" algn="ctr">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8" name="Oval 17">
            <a:extLst>
              <a:ext uri="{FF2B5EF4-FFF2-40B4-BE49-F238E27FC236}">
                <a16:creationId xmlns:a16="http://schemas.microsoft.com/office/drawing/2014/main" id="{E0A19AB7-249F-AADE-1C16-B637D03AAE74}"/>
              </a:ext>
            </a:extLst>
          </p:cNvPr>
          <p:cNvSpPr/>
          <p:nvPr userDrawn="1"/>
        </p:nvSpPr>
        <p:spPr>
          <a:xfrm>
            <a:off x="9653762" y="1485900"/>
            <a:ext cx="1499616" cy="1499616"/>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cxnSp>
        <p:nvCxnSpPr>
          <p:cNvPr id="32" name="Straight Connector 31">
            <a:extLst>
              <a:ext uri="{FF2B5EF4-FFF2-40B4-BE49-F238E27FC236}">
                <a16:creationId xmlns:a16="http://schemas.microsoft.com/office/drawing/2014/main" id="{22E53908-4785-55DC-8A6B-D145F45E8D9E}"/>
              </a:ext>
            </a:extLst>
          </p:cNvPr>
          <p:cNvCxnSpPr>
            <a:cxnSpLocks/>
          </p:cNvCxnSpPr>
          <p:nvPr userDrawn="1"/>
        </p:nvCxnSpPr>
        <p:spPr>
          <a:xfrm>
            <a:off x="9897360" y="4046545"/>
            <a:ext cx="1016035" cy="0"/>
          </a:xfrm>
          <a:prstGeom prst="line">
            <a:avLst/>
          </a:prstGeom>
          <a:ln w="12700"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3" name="Picture Placeholder 12">
            <a:extLst>
              <a:ext uri="{FF2B5EF4-FFF2-40B4-BE49-F238E27FC236}">
                <a16:creationId xmlns:a16="http://schemas.microsoft.com/office/drawing/2014/main" id="{DBA4419C-5284-DE39-F696-E4198C517E46}"/>
              </a:ext>
            </a:extLst>
          </p:cNvPr>
          <p:cNvSpPr>
            <a:spLocks noGrp="1"/>
          </p:cNvSpPr>
          <p:nvPr>
            <p:ph type="pic" sz="quarter" idx="19" hasCustomPrompt="1"/>
          </p:nvPr>
        </p:nvSpPr>
        <p:spPr>
          <a:xfrm>
            <a:off x="9663287" y="1495425"/>
            <a:ext cx="1480566" cy="1480566"/>
          </a:xfrm>
          <a:prstGeom prst="ellipse">
            <a:avLst/>
          </a:prstGeom>
        </p:spPr>
        <p:txBody>
          <a:bodyPr>
            <a:noAutofit/>
          </a:bodyPr>
          <a:lstStyle>
            <a:lvl1pPr marL="0" indent="0">
              <a:buNone/>
              <a:defRPr sz="1400"/>
            </a:lvl1pPr>
          </a:lstStyle>
          <a:p>
            <a:r>
              <a:rPr lang="en-US"/>
              <a:t>Click icon to add image</a:t>
            </a:r>
          </a:p>
        </p:txBody>
      </p:sp>
      <p:sp>
        <p:nvSpPr>
          <p:cNvPr id="34" name="Text Placeholder 12">
            <a:extLst>
              <a:ext uri="{FF2B5EF4-FFF2-40B4-BE49-F238E27FC236}">
                <a16:creationId xmlns:a16="http://schemas.microsoft.com/office/drawing/2014/main" id="{9B647600-DE3C-03C0-E34F-868F821BD81D}"/>
              </a:ext>
            </a:extLst>
          </p:cNvPr>
          <p:cNvSpPr>
            <a:spLocks noGrp="1"/>
          </p:cNvSpPr>
          <p:nvPr>
            <p:ph type="body" sz="quarter" idx="20"/>
          </p:nvPr>
        </p:nvSpPr>
        <p:spPr>
          <a:xfrm>
            <a:off x="9238146" y="4273981"/>
            <a:ext cx="2334463" cy="27002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35" name="Text Placeholder 2">
            <a:extLst>
              <a:ext uri="{FF2B5EF4-FFF2-40B4-BE49-F238E27FC236}">
                <a16:creationId xmlns:a16="http://schemas.microsoft.com/office/drawing/2014/main" id="{A2DE508B-4F55-09E6-F0CB-08FEA0E3BEEB}"/>
              </a:ext>
            </a:extLst>
          </p:cNvPr>
          <p:cNvSpPr>
            <a:spLocks noGrp="1"/>
          </p:cNvSpPr>
          <p:nvPr>
            <p:ph type="body" idx="21" hasCustomPrompt="1"/>
          </p:nvPr>
        </p:nvSpPr>
        <p:spPr>
          <a:xfrm>
            <a:off x="9238145" y="3524536"/>
            <a:ext cx="2334464" cy="369332"/>
          </a:xfrm>
        </p:spPr>
        <p:txBody>
          <a:bodyPr anchor="t"/>
          <a:lstStyle>
            <a:lvl1pPr marL="0" indent="0" algn="ctr">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6" name="Oval 35">
            <a:extLst>
              <a:ext uri="{FF2B5EF4-FFF2-40B4-BE49-F238E27FC236}">
                <a16:creationId xmlns:a16="http://schemas.microsoft.com/office/drawing/2014/main" id="{0285E865-E35E-D85A-87D7-072A46B16A5C}"/>
              </a:ext>
            </a:extLst>
          </p:cNvPr>
          <p:cNvSpPr/>
          <p:nvPr userDrawn="1"/>
        </p:nvSpPr>
        <p:spPr>
          <a:xfrm>
            <a:off x="6780474" y="1485900"/>
            <a:ext cx="1499616" cy="1499616"/>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cxnSp>
        <p:nvCxnSpPr>
          <p:cNvPr id="38" name="Straight Connector 37">
            <a:extLst>
              <a:ext uri="{FF2B5EF4-FFF2-40B4-BE49-F238E27FC236}">
                <a16:creationId xmlns:a16="http://schemas.microsoft.com/office/drawing/2014/main" id="{5C642DA5-6EC0-3E14-2415-C2E1C9442F39}"/>
              </a:ext>
            </a:extLst>
          </p:cNvPr>
          <p:cNvCxnSpPr>
            <a:cxnSpLocks/>
          </p:cNvCxnSpPr>
          <p:nvPr userDrawn="1"/>
        </p:nvCxnSpPr>
        <p:spPr>
          <a:xfrm>
            <a:off x="7023702" y="4046545"/>
            <a:ext cx="1016035" cy="0"/>
          </a:xfrm>
          <a:prstGeom prst="line">
            <a:avLst/>
          </a:prstGeom>
          <a:ln w="12700"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9" name="Picture Placeholder 12">
            <a:extLst>
              <a:ext uri="{FF2B5EF4-FFF2-40B4-BE49-F238E27FC236}">
                <a16:creationId xmlns:a16="http://schemas.microsoft.com/office/drawing/2014/main" id="{97F83CD8-0CFF-BF4F-C936-F3A0C7D0596B}"/>
              </a:ext>
            </a:extLst>
          </p:cNvPr>
          <p:cNvSpPr>
            <a:spLocks noGrp="1"/>
          </p:cNvSpPr>
          <p:nvPr>
            <p:ph type="pic" sz="quarter" idx="22" hasCustomPrompt="1"/>
          </p:nvPr>
        </p:nvSpPr>
        <p:spPr>
          <a:xfrm>
            <a:off x="6789999" y="1495425"/>
            <a:ext cx="1480566" cy="1480566"/>
          </a:xfrm>
          <a:prstGeom prst="ellipse">
            <a:avLst/>
          </a:prstGeom>
        </p:spPr>
        <p:txBody>
          <a:bodyPr>
            <a:noAutofit/>
          </a:bodyPr>
          <a:lstStyle>
            <a:lvl1pPr marL="0" indent="0">
              <a:buNone/>
              <a:defRPr sz="1400"/>
            </a:lvl1pPr>
          </a:lstStyle>
          <a:p>
            <a:r>
              <a:rPr lang="en-US"/>
              <a:t>Click icon to add image</a:t>
            </a:r>
          </a:p>
        </p:txBody>
      </p:sp>
      <p:sp>
        <p:nvSpPr>
          <p:cNvPr id="40" name="Text Placeholder 12">
            <a:extLst>
              <a:ext uri="{FF2B5EF4-FFF2-40B4-BE49-F238E27FC236}">
                <a16:creationId xmlns:a16="http://schemas.microsoft.com/office/drawing/2014/main" id="{CC8BFA93-F5DC-A6E1-6AEC-F41E0E2842DA}"/>
              </a:ext>
            </a:extLst>
          </p:cNvPr>
          <p:cNvSpPr>
            <a:spLocks noGrp="1"/>
          </p:cNvSpPr>
          <p:nvPr>
            <p:ph type="body" sz="quarter" idx="23"/>
          </p:nvPr>
        </p:nvSpPr>
        <p:spPr>
          <a:xfrm>
            <a:off x="6364488" y="4273981"/>
            <a:ext cx="2334463" cy="27002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42" name="Text Placeholder 2">
            <a:extLst>
              <a:ext uri="{FF2B5EF4-FFF2-40B4-BE49-F238E27FC236}">
                <a16:creationId xmlns:a16="http://schemas.microsoft.com/office/drawing/2014/main" id="{56FF21DC-A4DE-F687-65D6-6B3C2C52162C}"/>
              </a:ext>
            </a:extLst>
          </p:cNvPr>
          <p:cNvSpPr>
            <a:spLocks noGrp="1"/>
          </p:cNvSpPr>
          <p:nvPr>
            <p:ph type="body" idx="24" hasCustomPrompt="1"/>
          </p:nvPr>
        </p:nvSpPr>
        <p:spPr>
          <a:xfrm>
            <a:off x="6364487" y="3524536"/>
            <a:ext cx="2334464" cy="369332"/>
          </a:xfrm>
        </p:spPr>
        <p:txBody>
          <a:bodyPr anchor="t"/>
          <a:lstStyle>
            <a:lvl1pPr marL="0" indent="0" algn="ctr">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Tree>
    <p:extLst>
      <p:ext uri="{BB962C8B-B14F-4D97-AF65-F5344CB8AC3E}">
        <p14:creationId xmlns:p14="http://schemas.microsoft.com/office/powerpoint/2010/main" val="42467853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Four-column">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4ABEDB22-927C-681B-8336-3520375F64EF}"/>
              </a:ext>
            </a:extLst>
          </p:cNvPr>
          <p:cNvSpPr/>
          <p:nvPr userDrawn="1"/>
        </p:nvSpPr>
        <p:spPr>
          <a:xfrm>
            <a:off x="419100" y="1371600"/>
            <a:ext cx="2654300" cy="483870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a:xfrm>
            <a:off x="419100" y="342900"/>
            <a:ext cx="11429999"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601980" y="1600200"/>
            <a:ext cx="2300393" cy="400110"/>
          </a:xfrm>
        </p:spPr>
        <p:txBody>
          <a:bodyPr anchor="t"/>
          <a:lstStyle>
            <a:lvl1pPr marL="0" indent="0">
              <a:lnSpc>
                <a:spcPct val="100000"/>
              </a:lnSpc>
              <a:spcAft>
                <a:spcPts val="0"/>
              </a:spcAft>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601980" y="2133600"/>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0" name="Rectangle: Rounded Corners 14">
            <a:extLst>
              <a:ext uri="{FF2B5EF4-FFF2-40B4-BE49-F238E27FC236}">
                <a16:creationId xmlns:a16="http://schemas.microsoft.com/office/drawing/2014/main" id="{CDA630CA-AC91-9937-3BDE-708242D99EE2}"/>
              </a:ext>
            </a:extLst>
          </p:cNvPr>
          <p:cNvSpPr/>
          <p:nvPr userDrawn="1"/>
        </p:nvSpPr>
        <p:spPr>
          <a:xfrm>
            <a:off x="3344333" y="1371600"/>
            <a:ext cx="2654300" cy="483870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1" name="Rectangle: Rounded Corners 14">
            <a:extLst>
              <a:ext uri="{FF2B5EF4-FFF2-40B4-BE49-F238E27FC236}">
                <a16:creationId xmlns:a16="http://schemas.microsoft.com/office/drawing/2014/main" id="{D9FE9A6B-FC2A-9A04-C60A-5FF8E588915F}"/>
              </a:ext>
            </a:extLst>
          </p:cNvPr>
          <p:cNvSpPr/>
          <p:nvPr userDrawn="1"/>
        </p:nvSpPr>
        <p:spPr>
          <a:xfrm>
            <a:off x="6269566" y="1371600"/>
            <a:ext cx="2654300" cy="483870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2" name="Rectangle: Rounded Corners 14">
            <a:extLst>
              <a:ext uri="{FF2B5EF4-FFF2-40B4-BE49-F238E27FC236}">
                <a16:creationId xmlns:a16="http://schemas.microsoft.com/office/drawing/2014/main" id="{5132F6C4-259F-A485-6FEB-B51E68939AC4}"/>
              </a:ext>
            </a:extLst>
          </p:cNvPr>
          <p:cNvSpPr/>
          <p:nvPr userDrawn="1"/>
        </p:nvSpPr>
        <p:spPr>
          <a:xfrm>
            <a:off x="9194800" y="1371600"/>
            <a:ext cx="2654300" cy="483870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3" name="Text Placeholder 2">
            <a:extLst>
              <a:ext uri="{FF2B5EF4-FFF2-40B4-BE49-F238E27FC236}">
                <a16:creationId xmlns:a16="http://schemas.microsoft.com/office/drawing/2014/main" id="{8ACFE3EF-31FB-9767-3942-855DA022D2D0}"/>
              </a:ext>
            </a:extLst>
          </p:cNvPr>
          <p:cNvSpPr>
            <a:spLocks noGrp="1"/>
          </p:cNvSpPr>
          <p:nvPr>
            <p:ph type="body" idx="13" hasCustomPrompt="1"/>
          </p:nvPr>
        </p:nvSpPr>
        <p:spPr>
          <a:xfrm>
            <a:off x="3521287" y="1600200"/>
            <a:ext cx="2300393" cy="400110"/>
          </a:xfrm>
        </p:spPr>
        <p:txBody>
          <a:bodyPr anchor="t"/>
          <a:lstStyle>
            <a:lvl1pPr marL="0" indent="0">
              <a:lnSpc>
                <a:spcPct val="100000"/>
              </a:lnSpc>
              <a:spcAft>
                <a:spcPts val="0"/>
              </a:spcAft>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4" name="Content Placeholder 3">
            <a:extLst>
              <a:ext uri="{FF2B5EF4-FFF2-40B4-BE49-F238E27FC236}">
                <a16:creationId xmlns:a16="http://schemas.microsoft.com/office/drawing/2014/main" id="{5100FB44-5917-E2FA-F2F6-B9595E8BAE93}"/>
              </a:ext>
            </a:extLst>
          </p:cNvPr>
          <p:cNvSpPr>
            <a:spLocks noGrp="1"/>
          </p:cNvSpPr>
          <p:nvPr>
            <p:ph sz="half" idx="14" hasCustomPrompt="1"/>
          </p:nvPr>
        </p:nvSpPr>
        <p:spPr>
          <a:xfrm>
            <a:off x="3521287" y="2133600"/>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5" name="Text Placeholder 2">
            <a:extLst>
              <a:ext uri="{FF2B5EF4-FFF2-40B4-BE49-F238E27FC236}">
                <a16:creationId xmlns:a16="http://schemas.microsoft.com/office/drawing/2014/main" id="{25C4A104-65E1-D9DA-FB3D-FB3069741FD4}"/>
              </a:ext>
            </a:extLst>
          </p:cNvPr>
          <p:cNvSpPr>
            <a:spLocks noGrp="1"/>
          </p:cNvSpPr>
          <p:nvPr>
            <p:ph type="body" idx="15" hasCustomPrompt="1"/>
          </p:nvPr>
        </p:nvSpPr>
        <p:spPr>
          <a:xfrm>
            <a:off x="6446520" y="1600200"/>
            <a:ext cx="2300393" cy="400110"/>
          </a:xfrm>
        </p:spPr>
        <p:txBody>
          <a:bodyPr anchor="t"/>
          <a:lstStyle>
            <a:lvl1pPr marL="0" indent="0">
              <a:lnSpc>
                <a:spcPct val="100000"/>
              </a:lnSpc>
              <a:spcAft>
                <a:spcPts val="0"/>
              </a:spcAft>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6" name="Content Placeholder 3">
            <a:extLst>
              <a:ext uri="{FF2B5EF4-FFF2-40B4-BE49-F238E27FC236}">
                <a16:creationId xmlns:a16="http://schemas.microsoft.com/office/drawing/2014/main" id="{83755C07-4451-FB89-D4A0-6F1401349EE7}"/>
              </a:ext>
            </a:extLst>
          </p:cNvPr>
          <p:cNvSpPr>
            <a:spLocks noGrp="1"/>
          </p:cNvSpPr>
          <p:nvPr>
            <p:ph sz="half" idx="16" hasCustomPrompt="1"/>
          </p:nvPr>
        </p:nvSpPr>
        <p:spPr>
          <a:xfrm>
            <a:off x="6446520" y="2133600"/>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7" name="Text Placeholder 2">
            <a:extLst>
              <a:ext uri="{FF2B5EF4-FFF2-40B4-BE49-F238E27FC236}">
                <a16:creationId xmlns:a16="http://schemas.microsoft.com/office/drawing/2014/main" id="{1102334C-C71A-030B-D4A9-CDCB5F6F07DC}"/>
              </a:ext>
            </a:extLst>
          </p:cNvPr>
          <p:cNvSpPr>
            <a:spLocks noGrp="1"/>
          </p:cNvSpPr>
          <p:nvPr>
            <p:ph type="body" idx="17" hasCustomPrompt="1"/>
          </p:nvPr>
        </p:nvSpPr>
        <p:spPr>
          <a:xfrm>
            <a:off x="9371754" y="1600200"/>
            <a:ext cx="2300393" cy="400110"/>
          </a:xfrm>
        </p:spPr>
        <p:txBody>
          <a:bodyPr anchor="t"/>
          <a:lstStyle>
            <a:lvl1pPr marL="0" indent="0">
              <a:lnSpc>
                <a:spcPct val="100000"/>
              </a:lnSpc>
              <a:spcAft>
                <a:spcPts val="0"/>
              </a:spcAft>
              <a:buNone/>
              <a:defRPr sz="20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8" name="Content Placeholder 3">
            <a:extLst>
              <a:ext uri="{FF2B5EF4-FFF2-40B4-BE49-F238E27FC236}">
                <a16:creationId xmlns:a16="http://schemas.microsoft.com/office/drawing/2014/main" id="{6231D22F-202B-F7CC-05D0-9F1736CCBE05}"/>
              </a:ext>
            </a:extLst>
          </p:cNvPr>
          <p:cNvSpPr>
            <a:spLocks noGrp="1"/>
          </p:cNvSpPr>
          <p:nvPr>
            <p:ph sz="half" idx="18" hasCustomPrompt="1"/>
          </p:nvPr>
        </p:nvSpPr>
        <p:spPr>
          <a:xfrm>
            <a:off x="9371754" y="2133600"/>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Tree>
    <p:extLst>
      <p:ext uri="{BB962C8B-B14F-4D97-AF65-F5344CB8AC3E}">
        <p14:creationId xmlns:p14="http://schemas.microsoft.com/office/powerpoint/2010/main" val="2442566605"/>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our-column header emphasis">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4ABEDB22-927C-681B-8336-3520375F64EF}"/>
              </a:ext>
            </a:extLst>
          </p:cNvPr>
          <p:cNvSpPr/>
          <p:nvPr userDrawn="1"/>
        </p:nvSpPr>
        <p:spPr>
          <a:xfrm>
            <a:off x="419100" y="1855232"/>
            <a:ext cx="2643169" cy="4355068"/>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9" name="Rectangle: Rounded Corners 18">
            <a:extLst>
              <a:ext uri="{FF2B5EF4-FFF2-40B4-BE49-F238E27FC236}">
                <a16:creationId xmlns:a16="http://schemas.microsoft.com/office/drawing/2014/main" id="{679FE1F2-3813-9A7C-6EB0-3A57F5510417}"/>
              </a:ext>
            </a:extLst>
          </p:cNvPr>
          <p:cNvSpPr/>
          <p:nvPr userDrawn="1"/>
        </p:nvSpPr>
        <p:spPr>
          <a:xfrm>
            <a:off x="419100" y="1371724"/>
            <a:ext cx="2643169" cy="847725"/>
          </a:xfrm>
          <a:prstGeom prst="roundRect">
            <a:avLst>
              <a:gd name="adj" fmla="val 6482"/>
            </a:avLst>
          </a:prstGeom>
          <a:solidFill>
            <a:schemeClr val="tx2">
              <a:lumMod val="10000"/>
              <a:lumOff val="9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a:xfrm>
            <a:off x="419100" y="342901"/>
            <a:ext cx="11430000"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8" name="Rectangle: Rounded Corners 14">
            <a:extLst>
              <a:ext uri="{FF2B5EF4-FFF2-40B4-BE49-F238E27FC236}">
                <a16:creationId xmlns:a16="http://schemas.microsoft.com/office/drawing/2014/main" id="{FBAFF1FE-126F-FAC3-5812-1A498A622A29}"/>
              </a:ext>
            </a:extLst>
          </p:cNvPr>
          <p:cNvSpPr/>
          <p:nvPr userDrawn="1"/>
        </p:nvSpPr>
        <p:spPr>
          <a:xfrm>
            <a:off x="3361168" y="1855232"/>
            <a:ext cx="2643169" cy="4355068"/>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9" name="Rectangle: Rounded Corners 18">
            <a:extLst>
              <a:ext uri="{FF2B5EF4-FFF2-40B4-BE49-F238E27FC236}">
                <a16:creationId xmlns:a16="http://schemas.microsoft.com/office/drawing/2014/main" id="{D084FE00-D335-452F-C486-7996C705C975}"/>
              </a:ext>
            </a:extLst>
          </p:cNvPr>
          <p:cNvSpPr/>
          <p:nvPr userDrawn="1"/>
        </p:nvSpPr>
        <p:spPr>
          <a:xfrm>
            <a:off x="3361168" y="1371724"/>
            <a:ext cx="2643169" cy="847725"/>
          </a:xfrm>
          <a:prstGeom prst="roundRect">
            <a:avLst>
              <a:gd name="adj" fmla="val 6482"/>
            </a:avLst>
          </a:prstGeom>
          <a:solidFill>
            <a:schemeClr val="tx2">
              <a:lumMod val="10000"/>
              <a:lumOff val="9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2" name="Rectangle: Rounded Corners 14">
            <a:extLst>
              <a:ext uri="{FF2B5EF4-FFF2-40B4-BE49-F238E27FC236}">
                <a16:creationId xmlns:a16="http://schemas.microsoft.com/office/drawing/2014/main" id="{8B49A743-7EB7-CE1F-BCF2-36054A6682BE}"/>
              </a:ext>
            </a:extLst>
          </p:cNvPr>
          <p:cNvSpPr/>
          <p:nvPr userDrawn="1"/>
        </p:nvSpPr>
        <p:spPr>
          <a:xfrm>
            <a:off x="6263863" y="1855232"/>
            <a:ext cx="2643169" cy="4355068"/>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3" name="Rectangle: Rounded Corners 18">
            <a:extLst>
              <a:ext uri="{FF2B5EF4-FFF2-40B4-BE49-F238E27FC236}">
                <a16:creationId xmlns:a16="http://schemas.microsoft.com/office/drawing/2014/main" id="{43F8E05A-278B-3DB2-3FCC-0340DF1A7FBA}"/>
              </a:ext>
            </a:extLst>
          </p:cNvPr>
          <p:cNvSpPr/>
          <p:nvPr userDrawn="1"/>
        </p:nvSpPr>
        <p:spPr>
          <a:xfrm>
            <a:off x="6263863" y="1371724"/>
            <a:ext cx="2643169" cy="847725"/>
          </a:xfrm>
          <a:prstGeom prst="roundRect">
            <a:avLst>
              <a:gd name="adj" fmla="val 6482"/>
            </a:avLst>
          </a:prstGeom>
          <a:solidFill>
            <a:schemeClr val="tx2">
              <a:lumMod val="10000"/>
              <a:lumOff val="9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8" name="Rectangle: Rounded Corners 14">
            <a:extLst>
              <a:ext uri="{FF2B5EF4-FFF2-40B4-BE49-F238E27FC236}">
                <a16:creationId xmlns:a16="http://schemas.microsoft.com/office/drawing/2014/main" id="{596B42BF-AEBF-8EDE-8242-0B66174A23D0}"/>
              </a:ext>
            </a:extLst>
          </p:cNvPr>
          <p:cNvSpPr/>
          <p:nvPr userDrawn="1"/>
        </p:nvSpPr>
        <p:spPr>
          <a:xfrm>
            <a:off x="9205931" y="1855232"/>
            <a:ext cx="2643169" cy="4355068"/>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0" name="Rectangle: Rounded Corners 18">
            <a:extLst>
              <a:ext uri="{FF2B5EF4-FFF2-40B4-BE49-F238E27FC236}">
                <a16:creationId xmlns:a16="http://schemas.microsoft.com/office/drawing/2014/main" id="{CCD73AE6-0FC0-9748-F2EA-46066979F918}"/>
              </a:ext>
            </a:extLst>
          </p:cNvPr>
          <p:cNvSpPr/>
          <p:nvPr userDrawn="1"/>
        </p:nvSpPr>
        <p:spPr>
          <a:xfrm>
            <a:off x="9205931" y="1371724"/>
            <a:ext cx="2643169" cy="847725"/>
          </a:xfrm>
          <a:prstGeom prst="roundRect">
            <a:avLst>
              <a:gd name="adj" fmla="val 6482"/>
            </a:avLst>
          </a:prstGeom>
          <a:solidFill>
            <a:schemeClr val="tx2">
              <a:lumMod val="10000"/>
              <a:lumOff val="9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 name="Text Placeholder 2">
            <a:extLst>
              <a:ext uri="{FF2B5EF4-FFF2-40B4-BE49-F238E27FC236}">
                <a16:creationId xmlns:a16="http://schemas.microsoft.com/office/drawing/2014/main" id="{CBA6FFD5-8268-7112-2B8E-429503687EB3}"/>
              </a:ext>
            </a:extLst>
          </p:cNvPr>
          <p:cNvSpPr>
            <a:spLocks noGrp="1"/>
          </p:cNvSpPr>
          <p:nvPr>
            <p:ph type="body" idx="21" hasCustomPrompt="1"/>
          </p:nvPr>
        </p:nvSpPr>
        <p:spPr>
          <a:xfrm>
            <a:off x="601980" y="1600200"/>
            <a:ext cx="2300393" cy="400110"/>
          </a:xfrm>
        </p:spPr>
        <p:txBody>
          <a:bodyPr anchor="t"/>
          <a:lstStyle>
            <a:lvl1pPr marL="0" indent="0">
              <a:lnSpc>
                <a:spcPct val="100000"/>
              </a:lnSpc>
              <a:spcAft>
                <a:spcPts val="0"/>
              </a:spcAft>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4" name="Text Placeholder 2">
            <a:extLst>
              <a:ext uri="{FF2B5EF4-FFF2-40B4-BE49-F238E27FC236}">
                <a16:creationId xmlns:a16="http://schemas.microsoft.com/office/drawing/2014/main" id="{BBC64803-F083-8470-3AE0-18A444C108D5}"/>
              </a:ext>
            </a:extLst>
          </p:cNvPr>
          <p:cNvSpPr>
            <a:spLocks noGrp="1"/>
          </p:cNvSpPr>
          <p:nvPr>
            <p:ph type="body" idx="13" hasCustomPrompt="1"/>
          </p:nvPr>
        </p:nvSpPr>
        <p:spPr>
          <a:xfrm>
            <a:off x="3521287" y="1600200"/>
            <a:ext cx="2300393" cy="400110"/>
          </a:xfrm>
        </p:spPr>
        <p:txBody>
          <a:bodyPr anchor="t"/>
          <a:lstStyle>
            <a:lvl1pPr marL="0" indent="0">
              <a:lnSpc>
                <a:spcPct val="100000"/>
              </a:lnSpc>
              <a:spcAft>
                <a:spcPts val="0"/>
              </a:spcAft>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4" name="Text Placeholder 2">
            <a:extLst>
              <a:ext uri="{FF2B5EF4-FFF2-40B4-BE49-F238E27FC236}">
                <a16:creationId xmlns:a16="http://schemas.microsoft.com/office/drawing/2014/main" id="{1B2B130A-8E4A-3983-C63F-AF4226CA1594}"/>
              </a:ext>
            </a:extLst>
          </p:cNvPr>
          <p:cNvSpPr>
            <a:spLocks noGrp="1"/>
          </p:cNvSpPr>
          <p:nvPr>
            <p:ph type="body" idx="15" hasCustomPrompt="1"/>
          </p:nvPr>
        </p:nvSpPr>
        <p:spPr>
          <a:xfrm>
            <a:off x="6446520" y="1600200"/>
            <a:ext cx="2300393" cy="400110"/>
          </a:xfrm>
        </p:spPr>
        <p:txBody>
          <a:bodyPr anchor="t"/>
          <a:lstStyle>
            <a:lvl1pPr marL="0" indent="0">
              <a:lnSpc>
                <a:spcPct val="100000"/>
              </a:lnSpc>
              <a:spcAft>
                <a:spcPts val="0"/>
              </a:spcAft>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3" name="Text Placeholder 2">
            <a:extLst>
              <a:ext uri="{FF2B5EF4-FFF2-40B4-BE49-F238E27FC236}">
                <a16:creationId xmlns:a16="http://schemas.microsoft.com/office/drawing/2014/main" id="{5BFF6B0F-65EC-EDC0-49FD-5D7B23EB6EA2}"/>
              </a:ext>
            </a:extLst>
          </p:cNvPr>
          <p:cNvSpPr>
            <a:spLocks noGrp="1"/>
          </p:cNvSpPr>
          <p:nvPr>
            <p:ph type="body" idx="17" hasCustomPrompt="1"/>
          </p:nvPr>
        </p:nvSpPr>
        <p:spPr>
          <a:xfrm>
            <a:off x="9371754" y="1600200"/>
            <a:ext cx="2300393" cy="400110"/>
          </a:xfrm>
        </p:spPr>
        <p:txBody>
          <a:bodyPr anchor="t"/>
          <a:lstStyle>
            <a:lvl1pPr marL="0" indent="0">
              <a:lnSpc>
                <a:spcPct val="100000"/>
              </a:lnSpc>
              <a:spcAft>
                <a:spcPts val="0"/>
              </a:spcAft>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8" name="Content Placeholder 3">
            <a:extLst>
              <a:ext uri="{FF2B5EF4-FFF2-40B4-BE49-F238E27FC236}">
                <a16:creationId xmlns:a16="http://schemas.microsoft.com/office/drawing/2014/main" id="{B0A14366-0C41-ECA1-81DC-EA2BA20C97E3}"/>
              </a:ext>
            </a:extLst>
          </p:cNvPr>
          <p:cNvSpPr>
            <a:spLocks noGrp="1"/>
          </p:cNvSpPr>
          <p:nvPr>
            <p:ph sz="half" idx="22" hasCustomPrompt="1"/>
          </p:nvPr>
        </p:nvSpPr>
        <p:spPr>
          <a:xfrm>
            <a:off x="601980" y="2467897"/>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9" name="Content Placeholder 3">
            <a:extLst>
              <a:ext uri="{FF2B5EF4-FFF2-40B4-BE49-F238E27FC236}">
                <a16:creationId xmlns:a16="http://schemas.microsoft.com/office/drawing/2014/main" id="{61A0421A-C938-8DA3-DFF9-FA535F41A83A}"/>
              </a:ext>
            </a:extLst>
          </p:cNvPr>
          <p:cNvSpPr>
            <a:spLocks noGrp="1"/>
          </p:cNvSpPr>
          <p:nvPr>
            <p:ph sz="half" idx="14" hasCustomPrompt="1"/>
          </p:nvPr>
        </p:nvSpPr>
        <p:spPr>
          <a:xfrm>
            <a:off x="3521287" y="2467897"/>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0" name="Content Placeholder 3">
            <a:extLst>
              <a:ext uri="{FF2B5EF4-FFF2-40B4-BE49-F238E27FC236}">
                <a16:creationId xmlns:a16="http://schemas.microsoft.com/office/drawing/2014/main" id="{3DFD8CF1-45AF-BA65-218F-1CBCF6AD9D57}"/>
              </a:ext>
            </a:extLst>
          </p:cNvPr>
          <p:cNvSpPr>
            <a:spLocks noGrp="1"/>
          </p:cNvSpPr>
          <p:nvPr>
            <p:ph sz="half" idx="16" hasCustomPrompt="1"/>
          </p:nvPr>
        </p:nvSpPr>
        <p:spPr>
          <a:xfrm>
            <a:off x="6446520" y="2467897"/>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1" name="Content Placeholder 3">
            <a:extLst>
              <a:ext uri="{FF2B5EF4-FFF2-40B4-BE49-F238E27FC236}">
                <a16:creationId xmlns:a16="http://schemas.microsoft.com/office/drawing/2014/main" id="{BDE25ED5-7FA8-6B17-8EE8-B164B977C6EB}"/>
              </a:ext>
            </a:extLst>
          </p:cNvPr>
          <p:cNvSpPr>
            <a:spLocks noGrp="1"/>
          </p:cNvSpPr>
          <p:nvPr>
            <p:ph sz="half" idx="18" hasCustomPrompt="1"/>
          </p:nvPr>
        </p:nvSpPr>
        <p:spPr>
          <a:xfrm>
            <a:off x="9371754" y="2467897"/>
            <a:ext cx="2300393" cy="1077218"/>
          </a:xfrm>
        </p:spPr>
        <p:txBody>
          <a:bodyPr/>
          <a:lstStyle>
            <a:lvl1pPr marL="0" indent="0">
              <a:lnSpc>
                <a:spcPct val="100000"/>
              </a:lnSpc>
              <a:buNone/>
              <a:defRPr sz="1600"/>
            </a:lvl1pPr>
            <a:lvl2pPr marL="285750" indent="0">
              <a:lnSpc>
                <a:spcPct val="100000"/>
              </a:lnSpc>
              <a:buNone/>
              <a:defRPr sz="1400"/>
            </a:lvl2pPr>
            <a:lvl3pPr marL="628650" indent="0">
              <a:lnSpc>
                <a:spcPct val="100000"/>
              </a:lnSpc>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Tree>
    <p:extLst>
      <p:ext uri="{BB962C8B-B14F-4D97-AF65-F5344CB8AC3E}">
        <p14:creationId xmlns:p14="http://schemas.microsoft.com/office/powerpoint/2010/main" val="261407217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our-column w circle pictures">
    <p:spTree>
      <p:nvGrpSpPr>
        <p:cNvPr id="1" name=""/>
        <p:cNvGrpSpPr/>
        <p:nvPr/>
      </p:nvGrpSpPr>
      <p:grpSpPr>
        <a:xfrm>
          <a:off x="0" y="0"/>
          <a:ext cx="0" cy="0"/>
          <a:chOff x="0" y="0"/>
          <a:chExt cx="0" cy="0"/>
        </a:xfrm>
      </p:grpSpPr>
      <p:sp>
        <p:nvSpPr>
          <p:cNvPr id="25" name="Rectangle: Rounded Corners 24">
            <a:extLst>
              <a:ext uri="{FF2B5EF4-FFF2-40B4-BE49-F238E27FC236}">
                <a16:creationId xmlns:a16="http://schemas.microsoft.com/office/drawing/2014/main" id="{DFB76CAA-3D89-ABF8-57CF-7B6E9C42494A}"/>
              </a:ext>
            </a:extLst>
          </p:cNvPr>
          <p:cNvSpPr/>
          <p:nvPr userDrawn="1"/>
        </p:nvSpPr>
        <p:spPr>
          <a:xfrm>
            <a:off x="419100" y="3429000"/>
            <a:ext cx="2743200" cy="2781300"/>
          </a:xfrm>
          <a:prstGeom prst="roundRect">
            <a:avLst>
              <a:gd name="adj" fmla="val 375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a:xfrm>
            <a:off x="419100" y="342901"/>
            <a:ext cx="11430000"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541244" y="3549648"/>
            <a:ext cx="2498912"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541244" y="3947555"/>
            <a:ext cx="2498912"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4" name="Rectangle: Rounded Corners 24">
            <a:extLst>
              <a:ext uri="{FF2B5EF4-FFF2-40B4-BE49-F238E27FC236}">
                <a16:creationId xmlns:a16="http://schemas.microsoft.com/office/drawing/2014/main" id="{19F444B6-6CD6-C89C-4E82-9FB04446FE2A}"/>
              </a:ext>
            </a:extLst>
          </p:cNvPr>
          <p:cNvSpPr/>
          <p:nvPr userDrawn="1"/>
        </p:nvSpPr>
        <p:spPr>
          <a:xfrm>
            <a:off x="9105901" y="3429000"/>
            <a:ext cx="2743200" cy="2781300"/>
          </a:xfrm>
          <a:prstGeom prst="roundRect">
            <a:avLst>
              <a:gd name="adj" fmla="val 375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5" name="Text Placeholder 2">
            <a:extLst>
              <a:ext uri="{FF2B5EF4-FFF2-40B4-BE49-F238E27FC236}">
                <a16:creationId xmlns:a16="http://schemas.microsoft.com/office/drawing/2014/main" id="{AD1D5D2D-E4DB-925B-41D5-4B7F6BB4D843}"/>
              </a:ext>
            </a:extLst>
          </p:cNvPr>
          <p:cNvSpPr>
            <a:spLocks noGrp="1"/>
          </p:cNvSpPr>
          <p:nvPr>
            <p:ph type="body" idx="18" hasCustomPrompt="1"/>
          </p:nvPr>
        </p:nvSpPr>
        <p:spPr>
          <a:xfrm>
            <a:off x="9228045" y="3549648"/>
            <a:ext cx="2498912"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6" name="Content Placeholder 3">
            <a:extLst>
              <a:ext uri="{FF2B5EF4-FFF2-40B4-BE49-F238E27FC236}">
                <a16:creationId xmlns:a16="http://schemas.microsoft.com/office/drawing/2014/main" id="{D7169697-B47B-6FBD-A28E-24F4EC79745B}"/>
              </a:ext>
            </a:extLst>
          </p:cNvPr>
          <p:cNvSpPr>
            <a:spLocks noGrp="1"/>
          </p:cNvSpPr>
          <p:nvPr>
            <p:ph sz="half" idx="19" hasCustomPrompt="1"/>
          </p:nvPr>
        </p:nvSpPr>
        <p:spPr>
          <a:xfrm>
            <a:off x="9228045" y="3947555"/>
            <a:ext cx="2498912"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8" name="Rectangle: Rounded Corners 24">
            <a:extLst>
              <a:ext uri="{FF2B5EF4-FFF2-40B4-BE49-F238E27FC236}">
                <a16:creationId xmlns:a16="http://schemas.microsoft.com/office/drawing/2014/main" id="{CC78F6CD-DF44-3BDE-EEC0-0680C981E94B}"/>
              </a:ext>
            </a:extLst>
          </p:cNvPr>
          <p:cNvSpPr/>
          <p:nvPr userDrawn="1"/>
        </p:nvSpPr>
        <p:spPr>
          <a:xfrm>
            <a:off x="3318622" y="3429000"/>
            <a:ext cx="2743200" cy="2781300"/>
          </a:xfrm>
          <a:prstGeom prst="roundRect">
            <a:avLst>
              <a:gd name="adj" fmla="val 375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9" name="Text Placeholder 2">
            <a:extLst>
              <a:ext uri="{FF2B5EF4-FFF2-40B4-BE49-F238E27FC236}">
                <a16:creationId xmlns:a16="http://schemas.microsoft.com/office/drawing/2014/main" id="{C443F3C4-5019-2196-B304-29FD5CD37334}"/>
              </a:ext>
            </a:extLst>
          </p:cNvPr>
          <p:cNvSpPr>
            <a:spLocks noGrp="1"/>
          </p:cNvSpPr>
          <p:nvPr>
            <p:ph type="body" idx="21" hasCustomPrompt="1"/>
          </p:nvPr>
        </p:nvSpPr>
        <p:spPr>
          <a:xfrm>
            <a:off x="3440766" y="3549648"/>
            <a:ext cx="2498912"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4" name="Content Placeholder 3">
            <a:extLst>
              <a:ext uri="{FF2B5EF4-FFF2-40B4-BE49-F238E27FC236}">
                <a16:creationId xmlns:a16="http://schemas.microsoft.com/office/drawing/2014/main" id="{3618E3E1-A19B-D1C4-3671-0FEF46CC521E}"/>
              </a:ext>
            </a:extLst>
          </p:cNvPr>
          <p:cNvSpPr>
            <a:spLocks noGrp="1"/>
          </p:cNvSpPr>
          <p:nvPr>
            <p:ph sz="half" idx="22" hasCustomPrompt="1"/>
          </p:nvPr>
        </p:nvSpPr>
        <p:spPr>
          <a:xfrm>
            <a:off x="3440766" y="3947555"/>
            <a:ext cx="2498912"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0" name="Rectangle: Rounded Corners 24">
            <a:extLst>
              <a:ext uri="{FF2B5EF4-FFF2-40B4-BE49-F238E27FC236}">
                <a16:creationId xmlns:a16="http://schemas.microsoft.com/office/drawing/2014/main" id="{E4457818-9CE9-D759-7421-54D0BDA29DD3}"/>
              </a:ext>
            </a:extLst>
          </p:cNvPr>
          <p:cNvSpPr/>
          <p:nvPr userDrawn="1"/>
        </p:nvSpPr>
        <p:spPr>
          <a:xfrm>
            <a:off x="6205444" y="3429000"/>
            <a:ext cx="2743200" cy="2781300"/>
          </a:xfrm>
          <a:prstGeom prst="roundRect">
            <a:avLst>
              <a:gd name="adj" fmla="val 3753"/>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31" name="Text Placeholder 2">
            <a:extLst>
              <a:ext uri="{FF2B5EF4-FFF2-40B4-BE49-F238E27FC236}">
                <a16:creationId xmlns:a16="http://schemas.microsoft.com/office/drawing/2014/main" id="{DFFCA4D1-963F-089F-8EE7-7A03ADA1AD07}"/>
              </a:ext>
            </a:extLst>
          </p:cNvPr>
          <p:cNvSpPr>
            <a:spLocks noGrp="1"/>
          </p:cNvSpPr>
          <p:nvPr>
            <p:ph type="body" idx="24" hasCustomPrompt="1"/>
          </p:nvPr>
        </p:nvSpPr>
        <p:spPr>
          <a:xfrm>
            <a:off x="6327588" y="3549648"/>
            <a:ext cx="2498912"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2" name="Content Placeholder 3">
            <a:extLst>
              <a:ext uri="{FF2B5EF4-FFF2-40B4-BE49-F238E27FC236}">
                <a16:creationId xmlns:a16="http://schemas.microsoft.com/office/drawing/2014/main" id="{A89CB49B-6C6A-E53F-2301-B5149145828C}"/>
              </a:ext>
            </a:extLst>
          </p:cNvPr>
          <p:cNvSpPr>
            <a:spLocks noGrp="1"/>
          </p:cNvSpPr>
          <p:nvPr>
            <p:ph sz="half" idx="25" hasCustomPrompt="1"/>
          </p:nvPr>
        </p:nvSpPr>
        <p:spPr>
          <a:xfrm>
            <a:off x="6327588" y="3947555"/>
            <a:ext cx="2498912"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 name="Picture Placeholder 12">
            <a:extLst>
              <a:ext uri="{FF2B5EF4-FFF2-40B4-BE49-F238E27FC236}">
                <a16:creationId xmlns:a16="http://schemas.microsoft.com/office/drawing/2014/main" id="{9E16C532-ECBA-BB36-F110-D80384F3B4F0}"/>
              </a:ext>
            </a:extLst>
          </p:cNvPr>
          <p:cNvSpPr>
            <a:spLocks noGrp="1"/>
          </p:cNvSpPr>
          <p:nvPr>
            <p:ph type="pic" sz="quarter" idx="15" hasCustomPrompt="1"/>
          </p:nvPr>
        </p:nvSpPr>
        <p:spPr>
          <a:xfrm>
            <a:off x="877456" y="1371600"/>
            <a:ext cx="1826488" cy="1826488"/>
          </a:xfrm>
          <a:prstGeom prst="ellipse">
            <a:avLst/>
          </a:prstGeom>
        </p:spPr>
        <p:txBody>
          <a:bodyPr>
            <a:noAutofit/>
          </a:bodyPr>
          <a:lstStyle>
            <a:lvl1pPr marL="0" indent="0">
              <a:buNone/>
              <a:defRPr sz="1400"/>
            </a:lvl1pPr>
          </a:lstStyle>
          <a:p>
            <a:r>
              <a:rPr lang="en-US" dirty="0"/>
              <a:t>Click icon to add image</a:t>
            </a:r>
          </a:p>
        </p:txBody>
      </p:sp>
      <p:sp>
        <p:nvSpPr>
          <p:cNvPr id="4" name="Picture Placeholder 12">
            <a:extLst>
              <a:ext uri="{FF2B5EF4-FFF2-40B4-BE49-F238E27FC236}">
                <a16:creationId xmlns:a16="http://schemas.microsoft.com/office/drawing/2014/main" id="{125284B4-E9F6-C796-3F94-6F1A1D1E5A84}"/>
              </a:ext>
            </a:extLst>
          </p:cNvPr>
          <p:cNvSpPr>
            <a:spLocks noGrp="1"/>
          </p:cNvSpPr>
          <p:nvPr>
            <p:ph type="pic" sz="quarter" idx="26" hasCustomPrompt="1"/>
          </p:nvPr>
        </p:nvSpPr>
        <p:spPr>
          <a:xfrm>
            <a:off x="3776978" y="1371600"/>
            <a:ext cx="1826488" cy="1826488"/>
          </a:xfrm>
          <a:prstGeom prst="ellipse">
            <a:avLst/>
          </a:prstGeom>
        </p:spPr>
        <p:txBody>
          <a:bodyPr>
            <a:noAutofit/>
          </a:bodyPr>
          <a:lstStyle>
            <a:lvl1pPr marL="0" indent="0">
              <a:buNone/>
              <a:defRPr sz="1400"/>
            </a:lvl1pPr>
          </a:lstStyle>
          <a:p>
            <a:r>
              <a:rPr lang="en-US" dirty="0"/>
              <a:t>Click icon to add image</a:t>
            </a:r>
          </a:p>
        </p:txBody>
      </p:sp>
      <p:sp>
        <p:nvSpPr>
          <p:cNvPr id="8" name="Picture Placeholder 12">
            <a:extLst>
              <a:ext uri="{FF2B5EF4-FFF2-40B4-BE49-F238E27FC236}">
                <a16:creationId xmlns:a16="http://schemas.microsoft.com/office/drawing/2014/main" id="{6F3D10BC-754A-4655-7605-9349599E6C30}"/>
              </a:ext>
            </a:extLst>
          </p:cNvPr>
          <p:cNvSpPr>
            <a:spLocks noGrp="1"/>
          </p:cNvSpPr>
          <p:nvPr>
            <p:ph type="pic" sz="quarter" idx="27" hasCustomPrompt="1"/>
          </p:nvPr>
        </p:nvSpPr>
        <p:spPr>
          <a:xfrm>
            <a:off x="6663800" y="1371600"/>
            <a:ext cx="1826488" cy="1826488"/>
          </a:xfrm>
          <a:prstGeom prst="ellipse">
            <a:avLst/>
          </a:prstGeom>
        </p:spPr>
        <p:txBody>
          <a:bodyPr>
            <a:noAutofit/>
          </a:bodyPr>
          <a:lstStyle>
            <a:lvl1pPr marL="0" indent="0">
              <a:buNone/>
              <a:defRPr sz="1400"/>
            </a:lvl1pPr>
          </a:lstStyle>
          <a:p>
            <a:r>
              <a:rPr lang="en-US" dirty="0"/>
              <a:t>Click icon to add image</a:t>
            </a:r>
          </a:p>
        </p:txBody>
      </p:sp>
      <p:sp>
        <p:nvSpPr>
          <p:cNvPr id="9" name="Picture Placeholder 12">
            <a:extLst>
              <a:ext uri="{FF2B5EF4-FFF2-40B4-BE49-F238E27FC236}">
                <a16:creationId xmlns:a16="http://schemas.microsoft.com/office/drawing/2014/main" id="{F6608D11-94BC-AEF5-9D01-35AED25336FB}"/>
              </a:ext>
            </a:extLst>
          </p:cNvPr>
          <p:cNvSpPr>
            <a:spLocks noGrp="1"/>
          </p:cNvSpPr>
          <p:nvPr>
            <p:ph type="pic" sz="quarter" idx="28" hasCustomPrompt="1"/>
          </p:nvPr>
        </p:nvSpPr>
        <p:spPr>
          <a:xfrm>
            <a:off x="9564257" y="1371600"/>
            <a:ext cx="1826488" cy="1826488"/>
          </a:xfrm>
          <a:prstGeom prst="ellipse">
            <a:avLst/>
          </a:prstGeom>
        </p:spPr>
        <p:txBody>
          <a:bodyPr>
            <a:noAutofit/>
          </a:bodyPr>
          <a:lstStyle>
            <a:lvl1pPr marL="0" indent="0">
              <a:buNone/>
              <a:defRPr sz="1400"/>
            </a:lvl1pPr>
          </a:lstStyle>
          <a:p>
            <a:r>
              <a:rPr lang="en-US" dirty="0"/>
              <a:t>Click icon to add image</a:t>
            </a:r>
          </a:p>
        </p:txBody>
      </p:sp>
    </p:spTree>
    <p:extLst>
      <p:ext uri="{BB962C8B-B14F-4D97-AF65-F5344CB8AC3E}">
        <p14:creationId xmlns:p14="http://schemas.microsoft.com/office/powerpoint/2010/main" val="96912553"/>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our rectangula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a:xfrm>
            <a:off x="419100" y="342900"/>
            <a:ext cx="11429999"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419100" y="3561939"/>
            <a:ext cx="2560320"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419100" y="3959846"/>
            <a:ext cx="2560320"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8" name="Text Placeholder 4">
            <a:extLst>
              <a:ext uri="{FF2B5EF4-FFF2-40B4-BE49-F238E27FC236}">
                <a16:creationId xmlns:a16="http://schemas.microsoft.com/office/drawing/2014/main" id="{D0D0FC32-9F03-894B-68E2-7CF5CF353C28}"/>
              </a:ext>
            </a:extLst>
          </p:cNvPr>
          <p:cNvSpPr>
            <a:spLocks noGrp="1"/>
          </p:cNvSpPr>
          <p:nvPr>
            <p:ph type="body" sz="quarter" idx="3" hasCustomPrompt="1"/>
          </p:nvPr>
        </p:nvSpPr>
        <p:spPr>
          <a:xfrm>
            <a:off x="3375660" y="3561939"/>
            <a:ext cx="2560320"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9" name="Content Placeholder 5">
            <a:extLst>
              <a:ext uri="{FF2B5EF4-FFF2-40B4-BE49-F238E27FC236}">
                <a16:creationId xmlns:a16="http://schemas.microsoft.com/office/drawing/2014/main" id="{E4526E34-C7D8-D509-A201-9E997DE2D906}"/>
              </a:ext>
            </a:extLst>
          </p:cNvPr>
          <p:cNvSpPr>
            <a:spLocks noGrp="1"/>
          </p:cNvSpPr>
          <p:nvPr>
            <p:ph sz="quarter" idx="4" hasCustomPrompt="1"/>
          </p:nvPr>
        </p:nvSpPr>
        <p:spPr>
          <a:xfrm>
            <a:off x="3375660" y="3959846"/>
            <a:ext cx="2560320"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0" name="Text Placeholder 4">
            <a:extLst>
              <a:ext uri="{FF2B5EF4-FFF2-40B4-BE49-F238E27FC236}">
                <a16:creationId xmlns:a16="http://schemas.microsoft.com/office/drawing/2014/main" id="{727260A6-1D2B-1B04-0EF4-AB8C63D83409}"/>
              </a:ext>
            </a:extLst>
          </p:cNvPr>
          <p:cNvSpPr>
            <a:spLocks noGrp="1"/>
          </p:cNvSpPr>
          <p:nvPr>
            <p:ph type="body" sz="quarter" idx="13" hasCustomPrompt="1"/>
          </p:nvPr>
        </p:nvSpPr>
        <p:spPr>
          <a:xfrm>
            <a:off x="6332220" y="3561939"/>
            <a:ext cx="2560320"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1" name="Content Placeholder 5">
            <a:extLst>
              <a:ext uri="{FF2B5EF4-FFF2-40B4-BE49-F238E27FC236}">
                <a16:creationId xmlns:a16="http://schemas.microsoft.com/office/drawing/2014/main" id="{ABA15F6B-C3A4-9F6E-51D4-6670B9E8047A}"/>
              </a:ext>
            </a:extLst>
          </p:cNvPr>
          <p:cNvSpPr>
            <a:spLocks noGrp="1"/>
          </p:cNvSpPr>
          <p:nvPr>
            <p:ph sz="quarter" idx="14" hasCustomPrompt="1"/>
          </p:nvPr>
        </p:nvSpPr>
        <p:spPr>
          <a:xfrm>
            <a:off x="6332220" y="3959846"/>
            <a:ext cx="2560320"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Text Placeholder 4">
            <a:extLst>
              <a:ext uri="{FF2B5EF4-FFF2-40B4-BE49-F238E27FC236}">
                <a16:creationId xmlns:a16="http://schemas.microsoft.com/office/drawing/2014/main" id="{40DE6576-FA6B-D29B-D71B-0E6A37656387}"/>
              </a:ext>
            </a:extLst>
          </p:cNvPr>
          <p:cNvSpPr>
            <a:spLocks noGrp="1"/>
          </p:cNvSpPr>
          <p:nvPr>
            <p:ph type="body" sz="quarter" idx="15" hasCustomPrompt="1"/>
          </p:nvPr>
        </p:nvSpPr>
        <p:spPr>
          <a:xfrm>
            <a:off x="9288780" y="3561939"/>
            <a:ext cx="2560320" cy="341632"/>
          </a:xfrm>
        </p:spPr>
        <p:txBody>
          <a:bodyPr anchor="t"/>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3" name="Content Placeholder 5">
            <a:extLst>
              <a:ext uri="{FF2B5EF4-FFF2-40B4-BE49-F238E27FC236}">
                <a16:creationId xmlns:a16="http://schemas.microsoft.com/office/drawing/2014/main" id="{E1C17393-3DDF-97D6-975E-2D841FD65DD6}"/>
              </a:ext>
            </a:extLst>
          </p:cNvPr>
          <p:cNvSpPr>
            <a:spLocks noGrp="1"/>
          </p:cNvSpPr>
          <p:nvPr>
            <p:ph sz="quarter" idx="16" hasCustomPrompt="1"/>
          </p:nvPr>
        </p:nvSpPr>
        <p:spPr>
          <a:xfrm>
            <a:off x="9288780" y="3959846"/>
            <a:ext cx="2560320" cy="892552"/>
          </a:xfrm>
        </p:spPr>
        <p:txBody>
          <a:bodyPr/>
          <a:lstStyle>
            <a:lvl1pPr marL="0" indent="0">
              <a:lnSpc>
                <a:spcPct val="100000"/>
              </a:lnSpc>
              <a:spcAft>
                <a:spcPts val="600"/>
              </a:spcAft>
              <a:buNone/>
              <a:defRPr sz="1600"/>
            </a:lvl1pPr>
            <a:lvl2pPr marL="285750" indent="0">
              <a:lnSpc>
                <a:spcPct val="100000"/>
              </a:lnSpc>
              <a:spcAft>
                <a:spcPts val="600"/>
              </a:spcAft>
              <a:buNone/>
              <a:defRPr sz="1400"/>
            </a:lvl2pPr>
            <a:lvl3pPr marL="628650"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0" name="Picture Placeholder 19">
            <a:extLst>
              <a:ext uri="{FF2B5EF4-FFF2-40B4-BE49-F238E27FC236}">
                <a16:creationId xmlns:a16="http://schemas.microsoft.com/office/drawing/2014/main" id="{ADD53E58-4270-4BA6-150B-8B3E6994A4DF}"/>
              </a:ext>
            </a:extLst>
          </p:cNvPr>
          <p:cNvSpPr>
            <a:spLocks noGrp="1"/>
          </p:cNvSpPr>
          <p:nvPr>
            <p:ph type="pic" sz="quarter" idx="17" hasCustomPrompt="1"/>
          </p:nvPr>
        </p:nvSpPr>
        <p:spPr>
          <a:xfrm>
            <a:off x="419100" y="1371600"/>
            <a:ext cx="2560320" cy="1971368"/>
          </a:xfrm>
          <a:prstGeom prst="roundRect">
            <a:avLst>
              <a:gd name="adj" fmla="val 4167"/>
            </a:avLst>
          </a:prstGeom>
        </p:spPr>
        <p:txBody>
          <a:bodyPr anchor="ctr"/>
          <a:lstStyle>
            <a:lvl1pPr marL="0" indent="0" algn="ctr">
              <a:buNone/>
              <a:defRPr sz="1800"/>
            </a:lvl1pPr>
          </a:lstStyle>
          <a:p>
            <a:r>
              <a:rPr lang="en-US" dirty="0"/>
              <a:t>Click icon to add image</a:t>
            </a:r>
            <a:br>
              <a:rPr lang="en-US" dirty="0"/>
            </a:br>
            <a:br>
              <a:rPr lang="en-US" dirty="0"/>
            </a:br>
            <a:endParaRPr lang="en-US" dirty="0"/>
          </a:p>
        </p:txBody>
      </p:sp>
      <p:sp>
        <p:nvSpPr>
          <p:cNvPr id="3" name="Picture Placeholder 19">
            <a:extLst>
              <a:ext uri="{FF2B5EF4-FFF2-40B4-BE49-F238E27FC236}">
                <a16:creationId xmlns:a16="http://schemas.microsoft.com/office/drawing/2014/main" id="{72B50BED-469A-944B-945F-FAE1C2D60550}"/>
              </a:ext>
            </a:extLst>
          </p:cNvPr>
          <p:cNvSpPr>
            <a:spLocks noGrp="1"/>
          </p:cNvSpPr>
          <p:nvPr>
            <p:ph type="pic" sz="quarter" idx="18" hasCustomPrompt="1"/>
          </p:nvPr>
        </p:nvSpPr>
        <p:spPr>
          <a:xfrm>
            <a:off x="3375660" y="1371600"/>
            <a:ext cx="2560320" cy="1971368"/>
          </a:xfrm>
          <a:prstGeom prst="roundRect">
            <a:avLst>
              <a:gd name="adj" fmla="val 4167"/>
            </a:avLst>
          </a:prstGeom>
        </p:spPr>
        <p:txBody>
          <a:bodyPr anchor="ctr"/>
          <a:lstStyle>
            <a:lvl1pPr marL="0" indent="0" algn="ctr">
              <a:buNone/>
              <a:defRPr sz="1800"/>
            </a:lvl1pPr>
          </a:lstStyle>
          <a:p>
            <a:r>
              <a:rPr lang="en-US" dirty="0"/>
              <a:t>Click icon to add image</a:t>
            </a:r>
            <a:br>
              <a:rPr lang="en-US" dirty="0"/>
            </a:br>
            <a:br>
              <a:rPr lang="en-US" dirty="0"/>
            </a:br>
            <a:endParaRPr lang="en-US" dirty="0"/>
          </a:p>
        </p:txBody>
      </p:sp>
      <p:sp>
        <p:nvSpPr>
          <p:cNvPr id="4" name="Picture Placeholder 19">
            <a:extLst>
              <a:ext uri="{FF2B5EF4-FFF2-40B4-BE49-F238E27FC236}">
                <a16:creationId xmlns:a16="http://schemas.microsoft.com/office/drawing/2014/main" id="{A8C11160-9008-1A6F-E334-8FEFD18C601E}"/>
              </a:ext>
            </a:extLst>
          </p:cNvPr>
          <p:cNvSpPr>
            <a:spLocks noGrp="1"/>
          </p:cNvSpPr>
          <p:nvPr>
            <p:ph type="pic" sz="quarter" idx="19" hasCustomPrompt="1"/>
          </p:nvPr>
        </p:nvSpPr>
        <p:spPr>
          <a:xfrm>
            <a:off x="6332220" y="1371600"/>
            <a:ext cx="2560320" cy="1971368"/>
          </a:xfrm>
          <a:prstGeom prst="roundRect">
            <a:avLst>
              <a:gd name="adj" fmla="val 4167"/>
            </a:avLst>
          </a:prstGeom>
        </p:spPr>
        <p:txBody>
          <a:bodyPr anchor="ctr"/>
          <a:lstStyle>
            <a:lvl1pPr marL="0" indent="0" algn="ctr">
              <a:buNone/>
              <a:defRPr sz="1800"/>
            </a:lvl1pPr>
          </a:lstStyle>
          <a:p>
            <a:r>
              <a:rPr lang="en-US" dirty="0"/>
              <a:t>Click icon to add image</a:t>
            </a:r>
            <a:br>
              <a:rPr lang="en-US" dirty="0"/>
            </a:br>
            <a:br>
              <a:rPr lang="en-US" dirty="0"/>
            </a:br>
            <a:endParaRPr lang="en-US" dirty="0"/>
          </a:p>
        </p:txBody>
      </p:sp>
      <p:sp>
        <p:nvSpPr>
          <p:cNvPr id="14" name="Picture Placeholder 19">
            <a:extLst>
              <a:ext uri="{FF2B5EF4-FFF2-40B4-BE49-F238E27FC236}">
                <a16:creationId xmlns:a16="http://schemas.microsoft.com/office/drawing/2014/main" id="{86E8E126-AC98-3E2C-D020-C5A5C48CCE20}"/>
              </a:ext>
            </a:extLst>
          </p:cNvPr>
          <p:cNvSpPr>
            <a:spLocks noGrp="1"/>
          </p:cNvSpPr>
          <p:nvPr>
            <p:ph type="pic" sz="quarter" idx="20" hasCustomPrompt="1"/>
          </p:nvPr>
        </p:nvSpPr>
        <p:spPr>
          <a:xfrm>
            <a:off x="9288780" y="1371600"/>
            <a:ext cx="2560320" cy="1971368"/>
          </a:xfrm>
          <a:prstGeom prst="roundRect">
            <a:avLst>
              <a:gd name="adj" fmla="val 4167"/>
            </a:avLst>
          </a:prstGeom>
        </p:spPr>
        <p:txBody>
          <a:bodyPr anchor="ctr"/>
          <a:lstStyle>
            <a:lvl1pPr marL="0" indent="0" algn="ctr">
              <a:buNone/>
              <a:defRPr sz="1800"/>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152717902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Four blocks">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EFA064F1-EC0A-EE3B-11EB-742C548ECF82}"/>
              </a:ext>
            </a:extLst>
          </p:cNvPr>
          <p:cNvSpPr/>
          <p:nvPr userDrawn="1"/>
        </p:nvSpPr>
        <p:spPr>
          <a:xfrm>
            <a:off x="419100" y="1371600"/>
            <a:ext cx="5463540" cy="2057400"/>
          </a:xfrm>
          <a:prstGeom prst="roundRect">
            <a:avLst>
              <a:gd name="adj" fmla="val 47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3062415" y="1954025"/>
            <a:ext cx="2441448" cy="892552"/>
          </a:xfrm>
        </p:spPr>
        <p:txBody>
          <a:bodyPr anchor="ctr"/>
          <a:lstStyle>
            <a:lvl1pPr marL="0" indent="0">
              <a:lnSpc>
                <a:spcPct val="100000"/>
              </a:lnSpc>
              <a:spcAft>
                <a:spcPts val="600"/>
              </a:spcAft>
              <a:buNone/>
              <a:defRPr sz="1600" b="1">
                <a:solidFill>
                  <a:schemeClr val="accent3"/>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0" name="Picture Placeholder 19">
            <a:extLst>
              <a:ext uri="{FF2B5EF4-FFF2-40B4-BE49-F238E27FC236}">
                <a16:creationId xmlns:a16="http://schemas.microsoft.com/office/drawing/2014/main" id="{ADD53E58-4270-4BA6-150B-8B3E6994A4DF}"/>
              </a:ext>
            </a:extLst>
          </p:cNvPr>
          <p:cNvSpPr>
            <a:spLocks noGrp="1"/>
          </p:cNvSpPr>
          <p:nvPr>
            <p:ph type="pic" sz="quarter" idx="17" hasCustomPrompt="1"/>
          </p:nvPr>
        </p:nvSpPr>
        <p:spPr>
          <a:xfrm>
            <a:off x="419100" y="1371600"/>
            <a:ext cx="2286000" cy="2050026"/>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
        <p:nvSpPr>
          <p:cNvPr id="2" name="Title 1">
            <a:extLst>
              <a:ext uri="{FF2B5EF4-FFF2-40B4-BE49-F238E27FC236}">
                <a16:creationId xmlns:a16="http://schemas.microsoft.com/office/drawing/2014/main" id="{2AB2A171-0D36-B675-33FB-DEBF235AA908}"/>
              </a:ext>
            </a:extLst>
          </p:cNvPr>
          <p:cNvSpPr>
            <a:spLocks noGrp="1"/>
          </p:cNvSpPr>
          <p:nvPr>
            <p:ph type="title"/>
          </p:nvPr>
        </p:nvSpPr>
        <p:spPr>
          <a:xfrm>
            <a:off x="419100" y="342900"/>
            <a:ext cx="11429999" cy="647176"/>
          </a:xfrm>
        </p:spPr>
        <p:txBody>
          <a:bodyPr/>
          <a:lstStyle/>
          <a:p>
            <a:r>
              <a:rPr lang="en-US"/>
              <a:t>Click to edit Master title style</a:t>
            </a:r>
          </a:p>
        </p:txBody>
      </p:sp>
      <p:sp>
        <p:nvSpPr>
          <p:cNvPr id="17" name="Rectangle: Rounded Corners 14">
            <a:extLst>
              <a:ext uri="{FF2B5EF4-FFF2-40B4-BE49-F238E27FC236}">
                <a16:creationId xmlns:a16="http://schemas.microsoft.com/office/drawing/2014/main" id="{FA35C10E-90D2-1399-7947-2492670E228B}"/>
              </a:ext>
            </a:extLst>
          </p:cNvPr>
          <p:cNvSpPr/>
          <p:nvPr userDrawn="1"/>
        </p:nvSpPr>
        <p:spPr>
          <a:xfrm>
            <a:off x="6385560" y="1371600"/>
            <a:ext cx="5463540" cy="2057400"/>
          </a:xfrm>
          <a:prstGeom prst="roundRect">
            <a:avLst>
              <a:gd name="adj" fmla="val 47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8" name="Content Placeholder 3">
            <a:extLst>
              <a:ext uri="{FF2B5EF4-FFF2-40B4-BE49-F238E27FC236}">
                <a16:creationId xmlns:a16="http://schemas.microsoft.com/office/drawing/2014/main" id="{78710302-CE5F-1A3D-D5DA-50253A1659FB}"/>
              </a:ext>
            </a:extLst>
          </p:cNvPr>
          <p:cNvSpPr>
            <a:spLocks noGrp="1"/>
          </p:cNvSpPr>
          <p:nvPr>
            <p:ph sz="half" idx="18" hasCustomPrompt="1"/>
          </p:nvPr>
        </p:nvSpPr>
        <p:spPr>
          <a:xfrm>
            <a:off x="9028875" y="1954025"/>
            <a:ext cx="2441448" cy="892552"/>
          </a:xfrm>
        </p:spPr>
        <p:txBody>
          <a:bodyPr anchor="ctr"/>
          <a:lstStyle>
            <a:lvl1pPr marL="0" indent="0">
              <a:lnSpc>
                <a:spcPct val="100000"/>
              </a:lnSpc>
              <a:spcAft>
                <a:spcPts val="600"/>
              </a:spcAft>
              <a:buNone/>
              <a:defRPr sz="1600" b="1">
                <a:solidFill>
                  <a:schemeClr val="accent3"/>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1" name="Picture Placeholder 19">
            <a:extLst>
              <a:ext uri="{FF2B5EF4-FFF2-40B4-BE49-F238E27FC236}">
                <a16:creationId xmlns:a16="http://schemas.microsoft.com/office/drawing/2014/main" id="{F1E4AD1C-05E0-B837-7D1A-6BD44A00C5A1}"/>
              </a:ext>
            </a:extLst>
          </p:cNvPr>
          <p:cNvSpPr>
            <a:spLocks noGrp="1"/>
          </p:cNvSpPr>
          <p:nvPr>
            <p:ph type="pic" sz="quarter" idx="19" hasCustomPrompt="1"/>
          </p:nvPr>
        </p:nvSpPr>
        <p:spPr>
          <a:xfrm>
            <a:off x="6385560" y="1371600"/>
            <a:ext cx="2286000" cy="2050026"/>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
        <p:nvSpPr>
          <p:cNvPr id="22" name="Rectangle: Rounded Corners 14">
            <a:extLst>
              <a:ext uri="{FF2B5EF4-FFF2-40B4-BE49-F238E27FC236}">
                <a16:creationId xmlns:a16="http://schemas.microsoft.com/office/drawing/2014/main" id="{EFDABA49-C894-2E4C-3073-6A5A4B72346E}"/>
              </a:ext>
            </a:extLst>
          </p:cNvPr>
          <p:cNvSpPr/>
          <p:nvPr userDrawn="1"/>
        </p:nvSpPr>
        <p:spPr>
          <a:xfrm>
            <a:off x="419100" y="3849328"/>
            <a:ext cx="5463540" cy="2057400"/>
          </a:xfrm>
          <a:prstGeom prst="roundRect">
            <a:avLst>
              <a:gd name="adj" fmla="val 47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3" name="Content Placeholder 3">
            <a:extLst>
              <a:ext uri="{FF2B5EF4-FFF2-40B4-BE49-F238E27FC236}">
                <a16:creationId xmlns:a16="http://schemas.microsoft.com/office/drawing/2014/main" id="{8B2FF0C4-BCD4-A6FA-5824-61EF144D9728}"/>
              </a:ext>
            </a:extLst>
          </p:cNvPr>
          <p:cNvSpPr>
            <a:spLocks noGrp="1"/>
          </p:cNvSpPr>
          <p:nvPr>
            <p:ph sz="half" idx="20" hasCustomPrompt="1"/>
          </p:nvPr>
        </p:nvSpPr>
        <p:spPr>
          <a:xfrm>
            <a:off x="3062415" y="4431753"/>
            <a:ext cx="2441448" cy="892552"/>
          </a:xfrm>
        </p:spPr>
        <p:txBody>
          <a:bodyPr anchor="ctr"/>
          <a:lstStyle>
            <a:lvl1pPr marL="0" indent="0">
              <a:lnSpc>
                <a:spcPct val="100000"/>
              </a:lnSpc>
              <a:spcAft>
                <a:spcPts val="600"/>
              </a:spcAft>
              <a:buNone/>
              <a:defRPr sz="1600" b="1">
                <a:solidFill>
                  <a:schemeClr val="accent3"/>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4" name="Picture Placeholder 19">
            <a:extLst>
              <a:ext uri="{FF2B5EF4-FFF2-40B4-BE49-F238E27FC236}">
                <a16:creationId xmlns:a16="http://schemas.microsoft.com/office/drawing/2014/main" id="{86804789-6561-AA07-D977-D623E6593905}"/>
              </a:ext>
            </a:extLst>
          </p:cNvPr>
          <p:cNvSpPr>
            <a:spLocks noGrp="1"/>
          </p:cNvSpPr>
          <p:nvPr>
            <p:ph type="pic" sz="quarter" idx="21" hasCustomPrompt="1"/>
          </p:nvPr>
        </p:nvSpPr>
        <p:spPr>
          <a:xfrm>
            <a:off x="419100" y="3849328"/>
            <a:ext cx="2286000" cy="2050026"/>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
        <p:nvSpPr>
          <p:cNvPr id="25" name="Rectangle: Rounded Corners 14">
            <a:extLst>
              <a:ext uri="{FF2B5EF4-FFF2-40B4-BE49-F238E27FC236}">
                <a16:creationId xmlns:a16="http://schemas.microsoft.com/office/drawing/2014/main" id="{4F0168E7-998C-1826-B3D6-5E620C87B938}"/>
              </a:ext>
            </a:extLst>
          </p:cNvPr>
          <p:cNvSpPr/>
          <p:nvPr userDrawn="1"/>
        </p:nvSpPr>
        <p:spPr>
          <a:xfrm>
            <a:off x="6385560" y="3849328"/>
            <a:ext cx="5463540" cy="2057400"/>
          </a:xfrm>
          <a:prstGeom prst="roundRect">
            <a:avLst>
              <a:gd name="adj" fmla="val 47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6" name="Content Placeholder 3">
            <a:extLst>
              <a:ext uri="{FF2B5EF4-FFF2-40B4-BE49-F238E27FC236}">
                <a16:creationId xmlns:a16="http://schemas.microsoft.com/office/drawing/2014/main" id="{9626EA5F-BD9E-FC74-B195-3C6A49323205}"/>
              </a:ext>
            </a:extLst>
          </p:cNvPr>
          <p:cNvSpPr>
            <a:spLocks noGrp="1"/>
          </p:cNvSpPr>
          <p:nvPr>
            <p:ph sz="half" idx="22" hasCustomPrompt="1"/>
          </p:nvPr>
        </p:nvSpPr>
        <p:spPr>
          <a:xfrm>
            <a:off x="9028875" y="4431753"/>
            <a:ext cx="2441448" cy="892552"/>
          </a:xfrm>
        </p:spPr>
        <p:txBody>
          <a:bodyPr anchor="ctr"/>
          <a:lstStyle>
            <a:lvl1pPr marL="0" indent="0">
              <a:lnSpc>
                <a:spcPct val="100000"/>
              </a:lnSpc>
              <a:spcAft>
                <a:spcPts val="600"/>
              </a:spcAft>
              <a:buNone/>
              <a:defRPr sz="1600" b="1">
                <a:solidFill>
                  <a:schemeClr val="accent3"/>
                </a:solidFill>
              </a:defRPr>
            </a:lvl1pPr>
            <a:lvl2pPr marL="0" indent="0">
              <a:lnSpc>
                <a:spcPct val="100000"/>
              </a:lnSpc>
              <a:spcAft>
                <a:spcPts val="600"/>
              </a:spcAft>
              <a:buNone/>
              <a:defRPr sz="1400"/>
            </a:lvl2pPr>
            <a:lvl3pPr marL="287338" indent="0">
              <a:lnSpc>
                <a:spcPct val="100000"/>
              </a:lnSpc>
              <a:spcAft>
                <a:spcPts val="6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7" name="Picture Placeholder 19">
            <a:extLst>
              <a:ext uri="{FF2B5EF4-FFF2-40B4-BE49-F238E27FC236}">
                <a16:creationId xmlns:a16="http://schemas.microsoft.com/office/drawing/2014/main" id="{55B4F038-6D22-6E89-0B30-4B135A311037}"/>
              </a:ext>
            </a:extLst>
          </p:cNvPr>
          <p:cNvSpPr>
            <a:spLocks noGrp="1"/>
          </p:cNvSpPr>
          <p:nvPr>
            <p:ph type="pic" sz="quarter" idx="23" hasCustomPrompt="1"/>
          </p:nvPr>
        </p:nvSpPr>
        <p:spPr>
          <a:xfrm>
            <a:off x="6385560" y="3849328"/>
            <a:ext cx="2286000" cy="2050026"/>
          </a:xfrm>
          <a:prstGeom prst="roundRect">
            <a:avLst>
              <a:gd name="adj" fmla="val 4167"/>
            </a:avLst>
          </a:prstGeom>
          <a:effectLst/>
        </p:spPr>
        <p:txBody>
          <a:bodyPr anchor="ctr"/>
          <a:lstStyle>
            <a:lvl1pPr marL="0" indent="0" algn="ctr">
              <a:buNone/>
              <a:defRPr sz="1600"/>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4058670724"/>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4C956-3E02-F312-E193-87E518E75B42}"/>
              </a:ext>
            </a:extLst>
          </p:cNvPr>
          <p:cNvSpPr>
            <a:spLocks noGrp="1"/>
          </p:cNvSpPr>
          <p:nvPr>
            <p:ph type="title"/>
          </p:nvPr>
        </p:nvSpPr>
        <p:spPr>
          <a:xfrm>
            <a:off x="419100" y="342901"/>
            <a:ext cx="11429999" cy="647176"/>
          </a:xfrm>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425038" y="2754691"/>
            <a:ext cx="4754880" cy="838199"/>
          </a:xfrm>
        </p:spPr>
        <p:txBody>
          <a:bodyPr bIns="0">
            <a:normAutofit/>
          </a:bodyPr>
          <a:lstStyle>
            <a:lvl1pPr marL="0" indent="0">
              <a:lnSpc>
                <a:spcPct val="100000"/>
              </a:lnSpc>
              <a:spcAft>
                <a:spcPts val="300"/>
              </a:spcAft>
              <a:buNone/>
              <a:defRPr sz="1600"/>
            </a:lvl1pPr>
            <a:lvl2pPr marL="285750" indent="0">
              <a:lnSpc>
                <a:spcPct val="100000"/>
              </a:lnSpc>
              <a:spcAft>
                <a:spcPts val="300"/>
              </a:spcAft>
              <a:buNone/>
              <a:defRPr sz="1400"/>
            </a:lvl2pPr>
            <a:lvl3pPr marL="628650" indent="0">
              <a:lnSpc>
                <a:spcPct val="100000"/>
              </a:lnSpc>
              <a:spcAft>
                <a:spcPts val="3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20" name="Picture Placeholder 19">
            <a:extLst>
              <a:ext uri="{FF2B5EF4-FFF2-40B4-BE49-F238E27FC236}">
                <a16:creationId xmlns:a16="http://schemas.microsoft.com/office/drawing/2014/main" id="{ADD53E58-4270-4BA6-150B-8B3E6994A4DF}"/>
              </a:ext>
            </a:extLst>
          </p:cNvPr>
          <p:cNvSpPr>
            <a:spLocks noGrp="1"/>
          </p:cNvSpPr>
          <p:nvPr>
            <p:ph type="pic" sz="quarter" idx="17" hasCustomPrompt="1"/>
          </p:nvPr>
        </p:nvSpPr>
        <p:spPr>
          <a:xfrm>
            <a:off x="425038" y="1371600"/>
            <a:ext cx="2194560" cy="1233948"/>
          </a:xfrm>
          <a:prstGeom prst="roundRect">
            <a:avLst>
              <a:gd name="adj" fmla="val 4167"/>
            </a:avLst>
          </a:prstGeom>
        </p:spPr>
        <p:txBody>
          <a:bodyPr anchor="ctr"/>
          <a:lstStyle>
            <a:lvl1pPr marL="0" indent="0" algn="ctr">
              <a:buNone/>
              <a:defRPr sz="1400"/>
            </a:lvl1pPr>
          </a:lstStyle>
          <a:p>
            <a:r>
              <a:rPr lang="en-US" dirty="0"/>
              <a:t>Click icon to add image</a:t>
            </a:r>
            <a:br>
              <a:rPr lang="en-US" dirty="0"/>
            </a:br>
            <a:br>
              <a:rPr lang="en-US" dirty="0"/>
            </a:br>
            <a:endParaRPr lang="en-US" dirty="0"/>
          </a:p>
        </p:txBody>
      </p:sp>
      <p:sp>
        <p:nvSpPr>
          <p:cNvPr id="3" name="Content Placeholder 3">
            <a:extLst>
              <a:ext uri="{FF2B5EF4-FFF2-40B4-BE49-F238E27FC236}">
                <a16:creationId xmlns:a16="http://schemas.microsoft.com/office/drawing/2014/main" id="{80EBEF8E-8A80-4E73-20F7-A37F8AF33008}"/>
              </a:ext>
            </a:extLst>
          </p:cNvPr>
          <p:cNvSpPr>
            <a:spLocks noGrp="1"/>
          </p:cNvSpPr>
          <p:nvPr>
            <p:ph sz="half" idx="21" hasCustomPrompt="1"/>
          </p:nvPr>
        </p:nvSpPr>
        <p:spPr>
          <a:xfrm>
            <a:off x="425038" y="5247968"/>
            <a:ext cx="4754880" cy="838199"/>
          </a:xfrm>
        </p:spPr>
        <p:txBody>
          <a:bodyPr bIns="0">
            <a:normAutofit/>
          </a:bodyPr>
          <a:lstStyle>
            <a:lvl1pPr marL="0" indent="0">
              <a:lnSpc>
                <a:spcPct val="100000"/>
              </a:lnSpc>
              <a:spcAft>
                <a:spcPts val="300"/>
              </a:spcAft>
              <a:buNone/>
              <a:defRPr sz="1600"/>
            </a:lvl1pPr>
            <a:lvl2pPr marL="285750" indent="0">
              <a:lnSpc>
                <a:spcPct val="100000"/>
              </a:lnSpc>
              <a:spcAft>
                <a:spcPts val="300"/>
              </a:spcAft>
              <a:buNone/>
              <a:defRPr sz="1400"/>
            </a:lvl2pPr>
            <a:lvl3pPr marL="628650" indent="0">
              <a:lnSpc>
                <a:spcPct val="100000"/>
              </a:lnSpc>
              <a:spcAft>
                <a:spcPts val="3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4" name="Picture Placeholder 19">
            <a:extLst>
              <a:ext uri="{FF2B5EF4-FFF2-40B4-BE49-F238E27FC236}">
                <a16:creationId xmlns:a16="http://schemas.microsoft.com/office/drawing/2014/main" id="{8B0848F7-9FBE-2AB5-7832-608540D96FAF}"/>
              </a:ext>
            </a:extLst>
          </p:cNvPr>
          <p:cNvSpPr>
            <a:spLocks noGrp="1"/>
          </p:cNvSpPr>
          <p:nvPr>
            <p:ph type="pic" sz="quarter" idx="22" hasCustomPrompt="1"/>
          </p:nvPr>
        </p:nvSpPr>
        <p:spPr>
          <a:xfrm>
            <a:off x="425038" y="3864877"/>
            <a:ext cx="2194560" cy="1233948"/>
          </a:xfrm>
          <a:prstGeom prst="roundRect">
            <a:avLst>
              <a:gd name="adj" fmla="val 4167"/>
            </a:avLst>
          </a:prstGeom>
        </p:spPr>
        <p:txBody>
          <a:bodyPr anchor="ctr"/>
          <a:lstStyle>
            <a:lvl1pPr marL="0" indent="0" algn="ctr">
              <a:buNone/>
              <a:defRPr sz="1400"/>
            </a:lvl1pPr>
          </a:lstStyle>
          <a:p>
            <a:r>
              <a:rPr lang="en-US" dirty="0"/>
              <a:t>Click icon to add image</a:t>
            </a:r>
            <a:br>
              <a:rPr lang="en-US" dirty="0"/>
            </a:br>
            <a:br>
              <a:rPr lang="en-US" dirty="0"/>
            </a:br>
            <a:endParaRPr lang="en-US" dirty="0"/>
          </a:p>
        </p:txBody>
      </p:sp>
      <p:sp>
        <p:nvSpPr>
          <p:cNvPr id="6" name="Content Placeholder 3">
            <a:extLst>
              <a:ext uri="{FF2B5EF4-FFF2-40B4-BE49-F238E27FC236}">
                <a16:creationId xmlns:a16="http://schemas.microsoft.com/office/drawing/2014/main" id="{E172E6EB-8897-B50E-B4F4-C99F796DAC7F}"/>
              </a:ext>
            </a:extLst>
          </p:cNvPr>
          <p:cNvSpPr>
            <a:spLocks noGrp="1"/>
          </p:cNvSpPr>
          <p:nvPr>
            <p:ph sz="half" idx="23" hasCustomPrompt="1"/>
          </p:nvPr>
        </p:nvSpPr>
        <p:spPr>
          <a:xfrm>
            <a:off x="6381136" y="2754691"/>
            <a:ext cx="4754880" cy="838199"/>
          </a:xfrm>
        </p:spPr>
        <p:txBody>
          <a:bodyPr bIns="0">
            <a:normAutofit/>
          </a:bodyPr>
          <a:lstStyle>
            <a:lvl1pPr marL="0" indent="0">
              <a:lnSpc>
                <a:spcPct val="100000"/>
              </a:lnSpc>
              <a:spcAft>
                <a:spcPts val="300"/>
              </a:spcAft>
              <a:buNone/>
              <a:defRPr sz="1600"/>
            </a:lvl1pPr>
            <a:lvl2pPr marL="285750" indent="0">
              <a:lnSpc>
                <a:spcPct val="100000"/>
              </a:lnSpc>
              <a:spcAft>
                <a:spcPts val="300"/>
              </a:spcAft>
              <a:buNone/>
              <a:defRPr sz="1400"/>
            </a:lvl2pPr>
            <a:lvl3pPr marL="628650" indent="0">
              <a:lnSpc>
                <a:spcPct val="100000"/>
              </a:lnSpc>
              <a:spcAft>
                <a:spcPts val="3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8" name="Picture Placeholder 19">
            <a:extLst>
              <a:ext uri="{FF2B5EF4-FFF2-40B4-BE49-F238E27FC236}">
                <a16:creationId xmlns:a16="http://schemas.microsoft.com/office/drawing/2014/main" id="{5EC69ADA-0BC5-1159-F590-C86F0A2C7EAE}"/>
              </a:ext>
            </a:extLst>
          </p:cNvPr>
          <p:cNvSpPr>
            <a:spLocks noGrp="1"/>
          </p:cNvSpPr>
          <p:nvPr>
            <p:ph type="pic" sz="quarter" idx="24" hasCustomPrompt="1"/>
          </p:nvPr>
        </p:nvSpPr>
        <p:spPr>
          <a:xfrm>
            <a:off x="6381136" y="1371600"/>
            <a:ext cx="2194560" cy="1233948"/>
          </a:xfrm>
          <a:prstGeom prst="roundRect">
            <a:avLst>
              <a:gd name="adj" fmla="val 4167"/>
            </a:avLst>
          </a:prstGeom>
        </p:spPr>
        <p:txBody>
          <a:bodyPr anchor="ctr"/>
          <a:lstStyle>
            <a:lvl1pPr marL="0" indent="0" algn="ctr">
              <a:buNone/>
              <a:defRPr sz="1400"/>
            </a:lvl1pPr>
          </a:lstStyle>
          <a:p>
            <a:r>
              <a:rPr lang="en-US" dirty="0"/>
              <a:t>Click icon to add image</a:t>
            </a:r>
            <a:br>
              <a:rPr lang="en-US" dirty="0"/>
            </a:br>
            <a:br>
              <a:rPr lang="en-US" dirty="0"/>
            </a:br>
            <a:endParaRPr lang="en-US" dirty="0"/>
          </a:p>
        </p:txBody>
      </p:sp>
      <p:sp>
        <p:nvSpPr>
          <p:cNvPr id="10" name="Content Placeholder 3">
            <a:extLst>
              <a:ext uri="{FF2B5EF4-FFF2-40B4-BE49-F238E27FC236}">
                <a16:creationId xmlns:a16="http://schemas.microsoft.com/office/drawing/2014/main" id="{49FC9078-476D-63DC-6771-A48F457DCC92}"/>
              </a:ext>
            </a:extLst>
          </p:cNvPr>
          <p:cNvSpPr>
            <a:spLocks noGrp="1"/>
          </p:cNvSpPr>
          <p:nvPr>
            <p:ph sz="half" idx="25" hasCustomPrompt="1"/>
          </p:nvPr>
        </p:nvSpPr>
        <p:spPr>
          <a:xfrm>
            <a:off x="6381136" y="5247968"/>
            <a:ext cx="4754880" cy="838199"/>
          </a:xfrm>
        </p:spPr>
        <p:txBody>
          <a:bodyPr bIns="0">
            <a:normAutofit/>
          </a:bodyPr>
          <a:lstStyle>
            <a:lvl1pPr marL="0" indent="0">
              <a:lnSpc>
                <a:spcPct val="100000"/>
              </a:lnSpc>
              <a:spcAft>
                <a:spcPts val="300"/>
              </a:spcAft>
              <a:buNone/>
              <a:defRPr sz="1600"/>
            </a:lvl1pPr>
            <a:lvl2pPr marL="285750" indent="0">
              <a:lnSpc>
                <a:spcPct val="100000"/>
              </a:lnSpc>
              <a:spcAft>
                <a:spcPts val="300"/>
              </a:spcAft>
              <a:buNone/>
              <a:defRPr sz="1400"/>
            </a:lvl2pPr>
            <a:lvl3pPr marL="628650" indent="0">
              <a:lnSpc>
                <a:spcPct val="100000"/>
              </a:lnSpc>
              <a:spcAft>
                <a:spcPts val="3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Picture Placeholder 19">
            <a:extLst>
              <a:ext uri="{FF2B5EF4-FFF2-40B4-BE49-F238E27FC236}">
                <a16:creationId xmlns:a16="http://schemas.microsoft.com/office/drawing/2014/main" id="{C49D578F-8E88-7635-33A7-51EB0D4D3A14}"/>
              </a:ext>
            </a:extLst>
          </p:cNvPr>
          <p:cNvSpPr>
            <a:spLocks noGrp="1"/>
          </p:cNvSpPr>
          <p:nvPr>
            <p:ph type="pic" sz="quarter" idx="26" hasCustomPrompt="1"/>
          </p:nvPr>
        </p:nvSpPr>
        <p:spPr>
          <a:xfrm>
            <a:off x="6381136" y="3864877"/>
            <a:ext cx="2194560" cy="1233948"/>
          </a:xfrm>
          <a:prstGeom prst="roundRect">
            <a:avLst>
              <a:gd name="adj" fmla="val 4167"/>
            </a:avLst>
          </a:prstGeom>
        </p:spPr>
        <p:txBody>
          <a:bodyPr anchor="ctr"/>
          <a:lstStyle>
            <a:lvl1pPr marL="0" indent="0" algn="ctr">
              <a:buNone/>
              <a:defRPr sz="1400"/>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247551711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our-row">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4ABEDB22-927C-681B-8336-3520375F64EF}"/>
              </a:ext>
            </a:extLst>
          </p:cNvPr>
          <p:cNvSpPr/>
          <p:nvPr userDrawn="1"/>
        </p:nvSpPr>
        <p:spPr>
          <a:xfrm>
            <a:off x="425148" y="1371600"/>
            <a:ext cx="11430001" cy="105156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9" name="Rectangle: Rounded Corners 18">
            <a:extLst>
              <a:ext uri="{FF2B5EF4-FFF2-40B4-BE49-F238E27FC236}">
                <a16:creationId xmlns:a16="http://schemas.microsoft.com/office/drawing/2014/main" id="{9E9A3ED9-F60A-9365-FF36-8388F8154325}"/>
              </a:ext>
            </a:extLst>
          </p:cNvPr>
          <p:cNvSpPr/>
          <p:nvPr userDrawn="1"/>
        </p:nvSpPr>
        <p:spPr>
          <a:xfrm>
            <a:off x="425148" y="2633980"/>
            <a:ext cx="11430001" cy="105156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0" name="Rectangle: Rounded Corners 19">
            <a:extLst>
              <a:ext uri="{FF2B5EF4-FFF2-40B4-BE49-F238E27FC236}">
                <a16:creationId xmlns:a16="http://schemas.microsoft.com/office/drawing/2014/main" id="{31B6BB6B-7499-34A7-4AF7-AF464F8CD184}"/>
              </a:ext>
            </a:extLst>
          </p:cNvPr>
          <p:cNvSpPr/>
          <p:nvPr userDrawn="1"/>
        </p:nvSpPr>
        <p:spPr>
          <a:xfrm>
            <a:off x="425148" y="3896360"/>
            <a:ext cx="11430001" cy="105156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1" name="Rectangle: Rounded Corners 20">
            <a:extLst>
              <a:ext uri="{FF2B5EF4-FFF2-40B4-BE49-F238E27FC236}">
                <a16:creationId xmlns:a16="http://schemas.microsoft.com/office/drawing/2014/main" id="{4F960DB5-B53A-2F34-0B13-41BF56B70BC9}"/>
              </a:ext>
            </a:extLst>
          </p:cNvPr>
          <p:cNvSpPr/>
          <p:nvPr userDrawn="1"/>
        </p:nvSpPr>
        <p:spPr>
          <a:xfrm>
            <a:off x="425148" y="5158740"/>
            <a:ext cx="11430001" cy="105156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639313" y="1557994"/>
            <a:ext cx="2346158" cy="678773"/>
          </a:xfrm>
        </p:spPr>
        <p:txBody>
          <a:bodyPr tIns="0" bIns="0" anchor="ctr">
            <a:normAutofit/>
          </a:bodyP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3481395" y="1502400"/>
            <a:ext cx="8194014" cy="789960"/>
          </a:xfrm>
        </p:spPr>
        <p:txBody>
          <a:bodyPr anchor="ctr"/>
          <a:lstStyle>
            <a:lvl1pPr marL="0" indent="0">
              <a:lnSpc>
                <a:spcPct val="100000"/>
              </a:lnSpc>
              <a:spcAft>
                <a:spcPts val="200"/>
              </a:spcAft>
              <a:buNone/>
              <a:defRPr sz="1600"/>
            </a:lvl1pPr>
            <a:lvl2pPr marL="285750" indent="0">
              <a:lnSpc>
                <a:spcPct val="100000"/>
              </a:lnSpc>
              <a:spcAft>
                <a:spcPts val="200"/>
              </a:spcAft>
              <a:buNone/>
              <a:defRPr sz="1400"/>
            </a:lvl2pPr>
            <a:lvl3pPr marL="628650" indent="0">
              <a:lnSpc>
                <a:spcPct val="100000"/>
              </a:lnSpc>
              <a:spcAft>
                <a:spcPts val="2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8" name="Text Placeholder 4">
            <a:extLst>
              <a:ext uri="{FF2B5EF4-FFF2-40B4-BE49-F238E27FC236}">
                <a16:creationId xmlns:a16="http://schemas.microsoft.com/office/drawing/2014/main" id="{D0D0FC32-9F03-894B-68E2-7CF5CF353C28}"/>
              </a:ext>
            </a:extLst>
          </p:cNvPr>
          <p:cNvSpPr>
            <a:spLocks noGrp="1"/>
          </p:cNvSpPr>
          <p:nvPr>
            <p:ph type="body" sz="quarter" idx="3" hasCustomPrompt="1"/>
          </p:nvPr>
        </p:nvSpPr>
        <p:spPr>
          <a:xfrm>
            <a:off x="639313" y="2820374"/>
            <a:ext cx="2346158" cy="678773"/>
          </a:xfrm>
        </p:spPr>
        <p:txBody>
          <a:bodyPr tIns="0" bIns="0" anchor="ctr">
            <a:normAutofit/>
          </a:bodyP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9" name="Content Placeholder 5">
            <a:extLst>
              <a:ext uri="{FF2B5EF4-FFF2-40B4-BE49-F238E27FC236}">
                <a16:creationId xmlns:a16="http://schemas.microsoft.com/office/drawing/2014/main" id="{E4526E34-C7D8-D509-A201-9E997DE2D906}"/>
              </a:ext>
            </a:extLst>
          </p:cNvPr>
          <p:cNvSpPr>
            <a:spLocks noGrp="1"/>
          </p:cNvSpPr>
          <p:nvPr>
            <p:ph sz="quarter" idx="4" hasCustomPrompt="1"/>
          </p:nvPr>
        </p:nvSpPr>
        <p:spPr>
          <a:xfrm>
            <a:off x="3481395" y="2764780"/>
            <a:ext cx="8194014" cy="789960"/>
          </a:xfrm>
        </p:spPr>
        <p:txBody>
          <a:bodyPr anchor="ctr"/>
          <a:lstStyle>
            <a:lvl1pPr marL="0" indent="0">
              <a:lnSpc>
                <a:spcPct val="100000"/>
              </a:lnSpc>
              <a:spcAft>
                <a:spcPts val="200"/>
              </a:spcAft>
              <a:buNone/>
              <a:defRPr sz="1600"/>
            </a:lvl1pPr>
            <a:lvl2pPr marL="285750" indent="0">
              <a:lnSpc>
                <a:spcPct val="100000"/>
              </a:lnSpc>
              <a:spcAft>
                <a:spcPts val="200"/>
              </a:spcAft>
              <a:buNone/>
              <a:defRPr sz="1400"/>
            </a:lvl2pPr>
            <a:lvl3pPr marL="628650" indent="0">
              <a:lnSpc>
                <a:spcPct val="100000"/>
              </a:lnSpc>
              <a:spcAft>
                <a:spcPts val="2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0" name="Text Placeholder 4">
            <a:extLst>
              <a:ext uri="{FF2B5EF4-FFF2-40B4-BE49-F238E27FC236}">
                <a16:creationId xmlns:a16="http://schemas.microsoft.com/office/drawing/2014/main" id="{727260A6-1D2B-1B04-0EF4-AB8C63D83409}"/>
              </a:ext>
            </a:extLst>
          </p:cNvPr>
          <p:cNvSpPr>
            <a:spLocks noGrp="1"/>
          </p:cNvSpPr>
          <p:nvPr>
            <p:ph type="body" sz="quarter" idx="13" hasCustomPrompt="1"/>
          </p:nvPr>
        </p:nvSpPr>
        <p:spPr>
          <a:xfrm>
            <a:off x="639313" y="4082754"/>
            <a:ext cx="2346158" cy="678773"/>
          </a:xfrm>
        </p:spPr>
        <p:txBody>
          <a:bodyPr tIns="0" bIns="0" anchor="ctr">
            <a:normAutofit/>
          </a:bodyP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1" name="Content Placeholder 5">
            <a:extLst>
              <a:ext uri="{FF2B5EF4-FFF2-40B4-BE49-F238E27FC236}">
                <a16:creationId xmlns:a16="http://schemas.microsoft.com/office/drawing/2014/main" id="{ABA15F6B-C3A4-9F6E-51D4-6670B9E8047A}"/>
              </a:ext>
            </a:extLst>
          </p:cNvPr>
          <p:cNvSpPr>
            <a:spLocks noGrp="1"/>
          </p:cNvSpPr>
          <p:nvPr>
            <p:ph sz="quarter" idx="14" hasCustomPrompt="1"/>
          </p:nvPr>
        </p:nvSpPr>
        <p:spPr>
          <a:xfrm>
            <a:off x="3481395" y="4027160"/>
            <a:ext cx="8194014" cy="789960"/>
          </a:xfrm>
        </p:spPr>
        <p:txBody>
          <a:bodyPr anchor="ctr"/>
          <a:lstStyle>
            <a:lvl1pPr marL="0" indent="0">
              <a:lnSpc>
                <a:spcPct val="100000"/>
              </a:lnSpc>
              <a:spcAft>
                <a:spcPts val="200"/>
              </a:spcAft>
              <a:buNone/>
              <a:defRPr sz="1600"/>
            </a:lvl1pPr>
            <a:lvl2pPr marL="285750" indent="0">
              <a:lnSpc>
                <a:spcPct val="100000"/>
              </a:lnSpc>
              <a:spcAft>
                <a:spcPts val="200"/>
              </a:spcAft>
              <a:buNone/>
              <a:defRPr sz="1400"/>
            </a:lvl2pPr>
            <a:lvl3pPr marL="628650" indent="0">
              <a:lnSpc>
                <a:spcPct val="100000"/>
              </a:lnSpc>
              <a:spcAft>
                <a:spcPts val="2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Text Placeholder 4">
            <a:extLst>
              <a:ext uri="{FF2B5EF4-FFF2-40B4-BE49-F238E27FC236}">
                <a16:creationId xmlns:a16="http://schemas.microsoft.com/office/drawing/2014/main" id="{40DE6576-FA6B-D29B-D71B-0E6A37656387}"/>
              </a:ext>
            </a:extLst>
          </p:cNvPr>
          <p:cNvSpPr>
            <a:spLocks noGrp="1"/>
          </p:cNvSpPr>
          <p:nvPr>
            <p:ph type="body" sz="quarter" idx="15" hasCustomPrompt="1"/>
          </p:nvPr>
        </p:nvSpPr>
        <p:spPr>
          <a:xfrm>
            <a:off x="639313" y="5345134"/>
            <a:ext cx="2346158" cy="678773"/>
          </a:xfrm>
        </p:spPr>
        <p:txBody>
          <a:bodyPr tIns="0" bIns="0" anchor="ctr">
            <a:normAutofit/>
          </a:bodyP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3" name="Content Placeholder 5">
            <a:extLst>
              <a:ext uri="{FF2B5EF4-FFF2-40B4-BE49-F238E27FC236}">
                <a16:creationId xmlns:a16="http://schemas.microsoft.com/office/drawing/2014/main" id="{E1C17393-3DDF-97D6-975E-2D841FD65DD6}"/>
              </a:ext>
            </a:extLst>
          </p:cNvPr>
          <p:cNvSpPr>
            <a:spLocks noGrp="1"/>
          </p:cNvSpPr>
          <p:nvPr>
            <p:ph sz="quarter" idx="16" hasCustomPrompt="1"/>
          </p:nvPr>
        </p:nvSpPr>
        <p:spPr>
          <a:xfrm>
            <a:off x="3481395" y="5289540"/>
            <a:ext cx="8194014" cy="789960"/>
          </a:xfrm>
        </p:spPr>
        <p:txBody>
          <a:bodyPr anchor="ctr"/>
          <a:lstStyle>
            <a:lvl1pPr marL="0" indent="0">
              <a:lnSpc>
                <a:spcPct val="100000"/>
              </a:lnSpc>
              <a:spcAft>
                <a:spcPts val="200"/>
              </a:spcAft>
              <a:buNone/>
              <a:defRPr sz="1600"/>
            </a:lvl1pPr>
            <a:lvl2pPr marL="285750" indent="0">
              <a:lnSpc>
                <a:spcPct val="100000"/>
              </a:lnSpc>
              <a:spcAft>
                <a:spcPts val="200"/>
              </a:spcAft>
              <a:buNone/>
              <a:defRPr sz="1400"/>
            </a:lvl2pPr>
            <a:lvl3pPr marL="628650" indent="0">
              <a:lnSpc>
                <a:spcPct val="100000"/>
              </a:lnSpc>
              <a:spcAft>
                <a:spcPts val="200"/>
              </a:spcAft>
              <a:buNone/>
              <a:defRPr sz="12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 name="Title 1">
            <a:extLst>
              <a:ext uri="{FF2B5EF4-FFF2-40B4-BE49-F238E27FC236}">
                <a16:creationId xmlns:a16="http://schemas.microsoft.com/office/drawing/2014/main" id="{3D79BE5A-4BAD-D91F-F11E-085818ECB515}"/>
              </a:ext>
            </a:extLst>
          </p:cNvPr>
          <p:cNvSpPr>
            <a:spLocks noGrp="1"/>
          </p:cNvSpPr>
          <p:nvPr>
            <p:ph type="title"/>
          </p:nvPr>
        </p:nvSpPr>
        <p:spPr>
          <a:xfrm>
            <a:off x="419100" y="342900"/>
            <a:ext cx="11429999" cy="647176"/>
          </a:xfrm>
        </p:spPr>
        <p:txBody>
          <a:bodyPr/>
          <a:lstStyle/>
          <a:p>
            <a:r>
              <a:rPr lang="en-US"/>
              <a:t>Click to edit Master title style</a:t>
            </a:r>
          </a:p>
        </p:txBody>
      </p:sp>
    </p:spTree>
    <p:extLst>
      <p:ext uri="{BB962C8B-B14F-4D97-AF65-F5344CB8AC3E}">
        <p14:creationId xmlns:p14="http://schemas.microsoft.com/office/powerpoint/2010/main" val="371034110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_2">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2C80C750-A3DA-DD57-9D7D-AE81CEF72200}"/>
              </a:ext>
            </a:extLst>
          </p:cNvPr>
          <p:cNvSpPr/>
          <p:nvPr userDrawn="1"/>
        </p:nvSpPr>
        <p:spPr>
          <a:xfrm>
            <a:off x="6096000" y="342900"/>
            <a:ext cx="5753100" cy="5867400"/>
          </a:xfrm>
          <a:prstGeom prst="roundRect">
            <a:avLst>
              <a:gd name="adj" fmla="val 416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 name="Text Placeholder 5">
            <a:extLst>
              <a:ext uri="{FF2B5EF4-FFF2-40B4-BE49-F238E27FC236}">
                <a16:creationId xmlns:a16="http://schemas.microsoft.com/office/drawing/2014/main" id="{9E09F29F-FB70-4479-9632-85DE314617E2}"/>
              </a:ext>
            </a:extLst>
          </p:cNvPr>
          <p:cNvSpPr>
            <a:spLocks noGrp="1"/>
          </p:cNvSpPr>
          <p:nvPr>
            <p:ph type="body" sz="quarter" idx="10" hasCustomPrompt="1"/>
          </p:nvPr>
        </p:nvSpPr>
        <p:spPr>
          <a:xfrm>
            <a:off x="6368415" y="582592"/>
            <a:ext cx="5246370" cy="5349916"/>
          </a:xfrm>
          <a:prstGeom prst="rect">
            <a:avLst/>
          </a:prstGeom>
          <a:noFill/>
        </p:spPr>
        <p:txBody>
          <a:bodyPr vert="horz" wrap="square" lIns="0" tIns="91440" rIns="0" bIns="274320" rtlCol="0">
            <a:normAutofit/>
          </a:bodyPr>
          <a:lstStyle>
            <a:lvl1pPr marL="0" indent="0">
              <a:spcAft>
                <a:spcPts val="3000"/>
              </a:spcAft>
              <a:buNone/>
              <a:defRPr lang="en-US" sz="2400" smtClean="0"/>
            </a:lvl1pPr>
            <a:lvl2pPr marL="0" indent="0">
              <a:spcAft>
                <a:spcPts val="3000"/>
              </a:spcAft>
              <a:buNone/>
              <a:defRPr lang="en-US" sz="2400" smtClean="0"/>
            </a:lvl2pPr>
            <a:lvl3pPr marL="0" indent="0">
              <a:spcAft>
                <a:spcPts val="3000"/>
              </a:spcAft>
              <a:buNone/>
              <a:defRPr lang="en-US" sz="2400" smtClean="0"/>
            </a:lvl3pPr>
            <a:lvl4pPr marL="0" indent="0">
              <a:spcAft>
                <a:spcPts val="3000"/>
              </a:spcAft>
              <a:buNone/>
              <a:defRPr lang="en-US" sz="2400" smtClean="0"/>
            </a:lvl4pPr>
            <a:lvl5pPr marL="0" indent="0">
              <a:spcAft>
                <a:spcPts val="3000"/>
              </a:spcAft>
              <a:buNone/>
              <a:defRPr lang="en-US" sz="2400"/>
            </a:lvl5pPr>
          </a:lstStyle>
          <a:p>
            <a:pPr marL="228600" lvl="0" indent="-228600">
              <a:spcAft>
                <a:spcPts val="3000"/>
              </a:spcAft>
              <a:buClr>
                <a:schemeClr val="tx1"/>
              </a:buClr>
            </a:pPr>
            <a:r>
              <a:rPr lang="en-US"/>
              <a:t>Enter agenda items</a:t>
            </a:r>
          </a:p>
          <a:p>
            <a:pPr marL="457200" lvl="1" indent="-457200">
              <a:spcAft>
                <a:spcPts val="3000"/>
              </a:spcAft>
              <a:buClr>
                <a:schemeClr val="tx1"/>
              </a:buClr>
            </a:pPr>
            <a:r>
              <a:rPr lang="en-US"/>
              <a:t>Second level</a:t>
            </a:r>
          </a:p>
          <a:p>
            <a:pPr marL="457200" lvl="2" indent="-457200">
              <a:spcAft>
                <a:spcPts val="3000"/>
              </a:spcAft>
              <a:buClr>
                <a:schemeClr val="tx1"/>
              </a:buClr>
            </a:pPr>
            <a:r>
              <a:rPr lang="en-US"/>
              <a:t>Third level</a:t>
            </a:r>
          </a:p>
          <a:p>
            <a:pPr marL="457200" lvl="3" indent="-457200">
              <a:spcAft>
                <a:spcPts val="3000"/>
              </a:spcAft>
              <a:buClr>
                <a:schemeClr val="tx1"/>
              </a:buClr>
            </a:pPr>
            <a:r>
              <a:rPr lang="en-US"/>
              <a:t>Fourth level</a:t>
            </a:r>
          </a:p>
          <a:p>
            <a:pPr marL="457200" lvl="4" indent="-457200">
              <a:spcAft>
                <a:spcPts val="3000"/>
              </a:spcAft>
              <a:buClr>
                <a:schemeClr val="tx1"/>
              </a:buClr>
            </a:pPr>
            <a:r>
              <a:rPr lang="en-US"/>
              <a:t>Fifth level</a:t>
            </a:r>
          </a:p>
        </p:txBody>
      </p:sp>
      <p:sp>
        <p:nvSpPr>
          <p:cNvPr id="5" name="Title 1">
            <a:extLst>
              <a:ext uri="{FF2B5EF4-FFF2-40B4-BE49-F238E27FC236}">
                <a16:creationId xmlns:a16="http://schemas.microsoft.com/office/drawing/2014/main" id="{A175166B-DC8C-4D02-820A-E0D358716306}"/>
              </a:ext>
            </a:extLst>
          </p:cNvPr>
          <p:cNvSpPr>
            <a:spLocks noGrp="1"/>
          </p:cNvSpPr>
          <p:nvPr>
            <p:ph type="title" hasCustomPrompt="1"/>
          </p:nvPr>
        </p:nvSpPr>
        <p:spPr>
          <a:xfrm>
            <a:off x="425038" y="2938462"/>
            <a:ext cx="5219700" cy="638175"/>
          </a:xfrm>
        </p:spPr>
        <p:txBody>
          <a:bodyPr anchor="ctr"/>
          <a:lstStyle>
            <a:lvl1pPr>
              <a:defRPr/>
            </a:lvl1pPr>
          </a:lstStyle>
          <a:p>
            <a:r>
              <a:rPr lang="en-US"/>
              <a:t>Agenda layout</a:t>
            </a:r>
          </a:p>
        </p:txBody>
      </p:sp>
      <p:pic>
        <p:nvPicPr>
          <p:cNvPr id="12" name="Graphic 11">
            <a:extLst>
              <a:ext uri="{FF2B5EF4-FFF2-40B4-BE49-F238E27FC236}">
                <a16:creationId xmlns:a16="http://schemas.microsoft.com/office/drawing/2014/main" id="{EB950FD9-0857-BC4D-D724-141D5EC11CE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68415" y="5720715"/>
            <a:ext cx="228600" cy="228600"/>
          </a:xfrm>
          <a:prstGeom prst="rect">
            <a:avLst/>
          </a:prstGeom>
        </p:spPr>
      </p:pic>
      <p:sp>
        <p:nvSpPr>
          <p:cNvPr id="2" name="Slide Number Placeholder 5">
            <a:extLst>
              <a:ext uri="{FF2B5EF4-FFF2-40B4-BE49-F238E27FC236}">
                <a16:creationId xmlns:a16="http://schemas.microsoft.com/office/drawing/2014/main" id="{00C52FFB-7484-3622-7EDB-5F0D6A67A37A}"/>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3725646364"/>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ive gray pillars">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4ABEDB22-927C-681B-8336-3520375F64EF}"/>
              </a:ext>
            </a:extLst>
          </p:cNvPr>
          <p:cNvSpPr/>
          <p:nvPr userDrawn="1"/>
        </p:nvSpPr>
        <p:spPr>
          <a:xfrm>
            <a:off x="419100" y="1371601"/>
            <a:ext cx="2068606" cy="483870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6" name="Text Placeholder 2">
            <a:extLst>
              <a:ext uri="{FF2B5EF4-FFF2-40B4-BE49-F238E27FC236}">
                <a16:creationId xmlns:a16="http://schemas.microsoft.com/office/drawing/2014/main" id="{7D3ED9C0-7057-5BD1-B3CB-9531237D4E9B}"/>
              </a:ext>
            </a:extLst>
          </p:cNvPr>
          <p:cNvSpPr>
            <a:spLocks noGrp="1"/>
          </p:cNvSpPr>
          <p:nvPr>
            <p:ph type="body" idx="1" hasCustomPrompt="1"/>
          </p:nvPr>
        </p:nvSpPr>
        <p:spPr>
          <a:xfrm>
            <a:off x="575323" y="1614487"/>
            <a:ext cx="1737622" cy="646331"/>
          </a:xfrm>
        </p:spPr>
        <p:txBody>
          <a:bodyPr anchor="t"/>
          <a:lstStyle>
            <a:lvl1pPr marL="0" indent="0" algn="ctr">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Enter heading here</a:t>
            </a:r>
          </a:p>
        </p:txBody>
      </p:sp>
      <p:sp>
        <p:nvSpPr>
          <p:cNvPr id="7" name="Content Placeholder 3">
            <a:extLst>
              <a:ext uri="{FF2B5EF4-FFF2-40B4-BE49-F238E27FC236}">
                <a16:creationId xmlns:a16="http://schemas.microsoft.com/office/drawing/2014/main" id="{4ECB66F4-9950-EDA4-6C4A-507161342B59}"/>
              </a:ext>
            </a:extLst>
          </p:cNvPr>
          <p:cNvSpPr>
            <a:spLocks noGrp="1"/>
          </p:cNvSpPr>
          <p:nvPr>
            <p:ph sz="half" idx="2" hasCustomPrompt="1"/>
          </p:nvPr>
        </p:nvSpPr>
        <p:spPr>
          <a:xfrm>
            <a:off x="575323" y="2479901"/>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9" name="Rectangle: Rounded Corners 14">
            <a:extLst>
              <a:ext uri="{FF2B5EF4-FFF2-40B4-BE49-F238E27FC236}">
                <a16:creationId xmlns:a16="http://schemas.microsoft.com/office/drawing/2014/main" id="{8CC344CF-9F34-4255-C1D1-485AA925D274}"/>
              </a:ext>
            </a:extLst>
          </p:cNvPr>
          <p:cNvSpPr/>
          <p:nvPr userDrawn="1"/>
        </p:nvSpPr>
        <p:spPr>
          <a:xfrm>
            <a:off x="9820161" y="1371601"/>
            <a:ext cx="2068606" cy="483870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0" name="Text Placeholder 2">
            <a:extLst>
              <a:ext uri="{FF2B5EF4-FFF2-40B4-BE49-F238E27FC236}">
                <a16:creationId xmlns:a16="http://schemas.microsoft.com/office/drawing/2014/main" id="{046C11E2-5EA5-6D87-9B16-19C349843022}"/>
              </a:ext>
            </a:extLst>
          </p:cNvPr>
          <p:cNvSpPr>
            <a:spLocks noGrp="1"/>
          </p:cNvSpPr>
          <p:nvPr>
            <p:ph type="body" idx="13" hasCustomPrompt="1"/>
          </p:nvPr>
        </p:nvSpPr>
        <p:spPr>
          <a:xfrm>
            <a:off x="9976384" y="1614487"/>
            <a:ext cx="1737622" cy="646331"/>
          </a:xfrm>
        </p:spPr>
        <p:txBody>
          <a:bodyPr anchor="t"/>
          <a:lstStyle>
            <a:lvl1pPr marL="0" indent="0" algn="ctr">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1" name="Content Placeholder 3">
            <a:extLst>
              <a:ext uri="{FF2B5EF4-FFF2-40B4-BE49-F238E27FC236}">
                <a16:creationId xmlns:a16="http://schemas.microsoft.com/office/drawing/2014/main" id="{D1FC3F53-1623-1501-A88C-393F90744E7A}"/>
              </a:ext>
            </a:extLst>
          </p:cNvPr>
          <p:cNvSpPr>
            <a:spLocks noGrp="1"/>
          </p:cNvSpPr>
          <p:nvPr>
            <p:ph sz="half" idx="14" hasCustomPrompt="1"/>
          </p:nvPr>
        </p:nvSpPr>
        <p:spPr>
          <a:xfrm>
            <a:off x="9976384" y="2479901"/>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42" name="Rectangle: Rounded Corners 14">
            <a:extLst>
              <a:ext uri="{FF2B5EF4-FFF2-40B4-BE49-F238E27FC236}">
                <a16:creationId xmlns:a16="http://schemas.microsoft.com/office/drawing/2014/main" id="{642EFA99-0CC2-5C0D-F347-C7AF408144AB}"/>
              </a:ext>
            </a:extLst>
          </p:cNvPr>
          <p:cNvSpPr/>
          <p:nvPr userDrawn="1"/>
        </p:nvSpPr>
        <p:spPr>
          <a:xfrm>
            <a:off x="2769365" y="1371601"/>
            <a:ext cx="2068606" cy="483870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3" name="Text Placeholder 2">
            <a:extLst>
              <a:ext uri="{FF2B5EF4-FFF2-40B4-BE49-F238E27FC236}">
                <a16:creationId xmlns:a16="http://schemas.microsoft.com/office/drawing/2014/main" id="{30F172A8-C3C2-BD4A-7CE4-964169DED1BA}"/>
              </a:ext>
            </a:extLst>
          </p:cNvPr>
          <p:cNvSpPr>
            <a:spLocks noGrp="1"/>
          </p:cNvSpPr>
          <p:nvPr>
            <p:ph type="body" idx="15" hasCustomPrompt="1"/>
          </p:nvPr>
        </p:nvSpPr>
        <p:spPr>
          <a:xfrm>
            <a:off x="2925588" y="1614487"/>
            <a:ext cx="1737622" cy="646331"/>
          </a:xfrm>
        </p:spPr>
        <p:txBody>
          <a:bodyPr anchor="t"/>
          <a:lstStyle>
            <a:lvl1pPr marL="0" indent="0" algn="ctr">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4" name="Content Placeholder 3">
            <a:extLst>
              <a:ext uri="{FF2B5EF4-FFF2-40B4-BE49-F238E27FC236}">
                <a16:creationId xmlns:a16="http://schemas.microsoft.com/office/drawing/2014/main" id="{8606C336-516C-32FA-0769-C71D2F0E48D7}"/>
              </a:ext>
            </a:extLst>
          </p:cNvPr>
          <p:cNvSpPr>
            <a:spLocks noGrp="1"/>
          </p:cNvSpPr>
          <p:nvPr>
            <p:ph sz="half" idx="16" hasCustomPrompt="1"/>
          </p:nvPr>
        </p:nvSpPr>
        <p:spPr>
          <a:xfrm>
            <a:off x="2925588" y="2479901"/>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45" name="Rectangle: Rounded Corners 14">
            <a:extLst>
              <a:ext uri="{FF2B5EF4-FFF2-40B4-BE49-F238E27FC236}">
                <a16:creationId xmlns:a16="http://schemas.microsoft.com/office/drawing/2014/main" id="{6B8B3E43-F8BC-23C0-CF83-012744622F99}"/>
              </a:ext>
            </a:extLst>
          </p:cNvPr>
          <p:cNvSpPr/>
          <p:nvPr userDrawn="1"/>
        </p:nvSpPr>
        <p:spPr>
          <a:xfrm>
            <a:off x="7469895" y="1371601"/>
            <a:ext cx="2068606" cy="483870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6" name="Text Placeholder 2">
            <a:extLst>
              <a:ext uri="{FF2B5EF4-FFF2-40B4-BE49-F238E27FC236}">
                <a16:creationId xmlns:a16="http://schemas.microsoft.com/office/drawing/2014/main" id="{C576C61F-EF66-C44E-3E7A-C6DD64EA6AEF}"/>
              </a:ext>
            </a:extLst>
          </p:cNvPr>
          <p:cNvSpPr>
            <a:spLocks noGrp="1"/>
          </p:cNvSpPr>
          <p:nvPr>
            <p:ph type="body" idx="17" hasCustomPrompt="1"/>
          </p:nvPr>
        </p:nvSpPr>
        <p:spPr>
          <a:xfrm>
            <a:off x="7626118" y="1614487"/>
            <a:ext cx="1737622" cy="646331"/>
          </a:xfrm>
        </p:spPr>
        <p:txBody>
          <a:bodyPr anchor="t"/>
          <a:lstStyle>
            <a:lvl1pPr marL="0" indent="0" algn="ctr">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7" name="Content Placeholder 3">
            <a:extLst>
              <a:ext uri="{FF2B5EF4-FFF2-40B4-BE49-F238E27FC236}">
                <a16:creationId xmlns:a16="http://schemas.microsoft.com/office/drawing/2014/main" id="{EE6A360E-3E2D-63BA-610C-462D2E45A3BE}"/>
              </a:ext>
            </a:extLst>
          </p:cNvPr>
          <p:cNvSpPr>
            <a:spLocks noGrp="1"/>
          </p:cNvSpPr>
          <p:nvPr>
            <p:ph sz="half" idx="18" hasCustomPrompt="1"/>
          </p:nvPr>
        </p:nvSpPr>
        <p:spPr>
          <a:xfrm>
            <a:off x="7626118" y="2479901"/>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48" name="Rectangle: Rounded Corners 14">
            <a:extLst>
              <a:ext uri="{FF2B5EF4-FFF2-40B4-BE49-F238E27FC236}">
                <a16:creationId xmlns:a16="http://schemas.microsoft.com/office/drawing/2014/main" id="{B735E1DD-0BEA-CCF6-0B52-A1883FAA94EE}"/>
              </a:ext>
            </a:extLst>
          </p:cNvPr>
          <p:cNvSpPr/>
          <p:nvPr userDrawn="1"/>
        </p:nvSpPr>
        <p:spPr>
          <a:xfrm>
            <a:off x="5119630" y="1371601"/>
            <a:ext cx="2068606" cy="4838700"/>
          </a:xfrm>
          <a:prstGeom prst="roundRect">
            <a:avLst>
              <a:gd name="adj" fmla="val 6482"/>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9" name="Text Placeholder 2">
            <a:extLst>
              <a:ext uri="{FF2B5EF4-FFF2-40B4-BE49-F238E27FC236}">
                <a16:creationId xmlns:a16="http://schemas.microsoft.com/office/drawing/2014/main" id="{DB5206F8-8307-A73A-CE56-CA2FD0EA39D4}"/>
              </a:ext>
            </a:extLst>
          </p:cNvPr>
          <p:cNvSpPr>
            <a:spLocks noGrp="1"/>
          </p:cNvSpPr>
          <p:nvPr>
            <p:ph type="body" idx="19" hasCustomPrompt="1"/>
          </p:nvPr>
        </p:nvSpPr>
        <p:spPr>
          <a:xfrm>
            <a:off x="5275853" y="1614487"/>
            <a:ext cx="1737622" cy="646331"/>
          </a:xfrm>
        </p:spPr>
        <p:txBody>
          <a:bodyPr anchor="t"/>
          <a:lstStyle>
            <a:lvl1pPr marL="0" indent="0" algn="ctr">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50" name="Content Placeholder 3">
            <a:extLst>
              <a:ext uri="{FF2B5EF4-FFF2-40B4-BE49-F238E27FC236}">
                <a16:creationId xmlns:a16="http://schemas.microsoft.com/office/drawing/2014/main" id="{DC6D66F0-02D3-2ADC-1C08-571FA4466C3F}"/>
              </a:ext>
            </a:extLst>
          </p:cNvPr>
          <p:cNvSpPr>
            <a:spLocks noGrp="1"/>
          </p:cNvSpPr>
          <p:nvPr>
            <p:ph sz="half" idx="20" hasCustomPrompt="1"/>
          </p:nvPr>
        </p:nvSpPr>
        <p:spPr>
          <a:xfrm>
            <a:off x="5275853" y="2479901"/>
            <a:ext cx="1737622" cy="1138773"/>
          </a:xfrm>
        </p:spPr>
        <p:txBody>
          <a:bodyPr/>
          <a:lstStyle>
            <a:lvl1pPr marL="0" indent="0">
              <a:lnSpc>
                <a:spcPct val="100000"/>
              </a:lnSpc>
              <a:buNone/>
              <a:defRPr sz="1800"/>
            </a:lvl1pPr>
            <a:lvl2pPr marL="285750" indent="0">
              <a:lnSpc>
                <a:spcPct val="100000"/>
              </a:lnSpc>
              <a:buNone/>
              <a:defRPr sz="1600"/>
            </a:lvl2pPr>
            <a:lvl3pPr marL="628650" indent="0">
              <a:lnSpc>
                <a:spcPct val="100000"/>
              </a:lnSpc>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3" name="Title 1">
            <a:extLst>
              <a:ext uri="{FF2B5EF4-FFF2-40B4-BE49-F238E27FC236}">
                <a16:creationId xmlns:a16="http://schemas.microsoft.com/office/drawing/2014/main" id="{DBC424AE-0714-6431-F509-50F26B3F6FAD}"/>
              </a:ext>
            </a:extLst>
          </p:cNvPr>
          <p:cNvSpPr>
            <a:spLocks noGrp="1"/>
          </p:cNvSpPr>
          <p:nvPr>
            <p:ph type="title"/>
          </p:nvPr>
        </p:nvSpPr>
        <p:spPr>
          <a:xfrm>
            <a:off x="419100" y="342900"/>
            <a:ext cx="11429999" cy="647176"/>
          </a:xfrm>
        </p:spPr>
        <p:txBody>
          <a:bodyPr/>
          <a:lstStyle/>
          <a:p>
            <a:r>
              <a:rPr lang="en-US"/>
              <a:t>Click to edit Master title style</a:t>
            </a:r>
          </a:p>
        </p:txBody>
      </p:sp>
    </p:spTree>
    <p:extLst>
      <p:ext uri="{BB962C8B-B14F-4D97-AF65-F5344CB8AC3E}">
        <p14:creationId xmlns:p14="http://schemas.microsoft.com/office/powerpoint/2010/main" val="106809691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ive pillar w cicle icons">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7D82D21-4424-D010-291D-A10D735644B4}"/>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17" name="Text Placeholder 2">
            <a:extLst>
              <a:ext uri="{FF2B5EF4-FFF2-40B4-BE49-F238E27FC236}">
                <a16:creationId xmlns:a16="http://schemas.microsoft.com/office/drawing/2014/main" id="{CACD32A4-E944-7B1B-9A9F-60049DD3C33F}"/>
              </a:ext>
            </a:extLst>
          </p:cNvPr>
          <p:cNvSpPr>
            <a:spLocks noGrp="1"/>
          </p:cNvSpPr>
          <p:nvPr>
            <p:ph type="body" idx="1" hasCustomPrompt="1"/>
          </p:nvPr>
        </p:nvSpPr>
        <p:spPr>
          <a:xfrm>
            <a:off x="419100" y="3951893"/>
            <a:ext cx="2022698" cy="590931"/>
          </a:xfrm>
        </p:spPr>
        <p:txBody>
          <a:bodyPr anchor="ctr"/>
          <a:lstStyle>
            <a:lvl1pPr marL="0" indent="0" algn="ctr">
              <a:buNone/>
              <a:defRPr sz="1800" b="0" i="0">
                <a:solidFill>
                  <a:schemeClr val="tx1"/>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2" name="Text Placeholder 12">
            <a:extLst>
              <a:ext uri="{FF2B5EF4-FFF2-40B4-BE49-F238E27FC236}">
                <a16:creationId xmlns:a16="http://schemas.microsoft.com/office/drawing/2014/main" id="{335F755D-B83A-31BD-34B9-2E05836CD371}"/>
              </a:ext>
            </a:extLst>
          </p:cNvPr>
          <p:cNvSpPr>
            <a:spLocks noGrp="1"/>
          </p:cNvSpPr>
          <p:nvPr>
            <p:ph type="body" sz="quarter" idx="14"/>
          </p:nvPr>
        </p:nvSpPr>
        <p:spPr>
          <a:xfrm>
            <a:off x="419100" y="4575352"/>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3" name="Text Placeholder 2">
            <a:extLst>
              <a:ext uri="{FF2B5EF4-FFF2-40B4-BE49-F238E27FC236}">
                <a16:creationId xmlns:a16="http://schemas.microsoft.com/office/drawing/2014/main" id="{2A77CCC5-B9BE-4642-8458-7FDC46CB3BDC}"/>
              </a:ext>
            </a:extLst>
          </p:cNvPr>
          <p:cNvSpPr>
            <a:spLocks noGrp="1"/>
          </p:cNvSpPr>
          <p:nvPr>
            <p:ph type="body" idx="15" hasCustomPrompt="1"/>
          </p:nvPr>
        </p:nvSpPr>
        <p:spPr>
          <a:xfrm>
            <a:off x="2770926" y="3951893"/>
            <a:ext cx="2022698" cy="590931"/>
          </a:xfrm>
        </p:spPr>
        <p:txBody>
          <a:bodyPr anchor="ctr"/>
          <a:lstStyle>
            <a:lvl1pPr marL="0" indent="0" algn="ctr">
              <a:buNone/>
              <a:defRPr sz="1800" b="0" i="0">
                <a:solidFill>
                  <a:schemeClr val="tx1"/>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4" name="Text Placeholder 12">
            <a:extLst>
              <a:ext uri="{FF2B5EF4-FFF2-40B4-BE49-F238E27FC236}">
                <a16:creationId xmlns:a16="http://schemas.microsoft.com/office/drawing/2014/main" id="{27D8439D-6992-936B-CF67-4A07F79A61B5}"/>
              </a:ext>
            </a:extLst>
          </p:cNvPr>
          <p:cNvSpPr>
            <a:spLocks noGrp="1"/>
          </p:cNvSpPr>
          <p:nvPr>
            <p:ph type="body" sz="quarter" idx="16"/>
          </p:nvPr>
        </p:nvSpPr>
        <p:spPr>
          <a:xfrm>
            <a:off x="2770926" y="4575352"/>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5" name="Text Placeholder 2">
            <a:extLst>
              <a:ext uri="{FF2B5EF4-FFF2-40B4-BE49-F238E27FC236}">
                <a16:creationId xmlns:a16="http://schemas.microsoft.com/office/drawing/2014/main" id="{5A5DCCC6-32E6-6E64-8450-82236AB1AD08}"/>
              </a:ext>
            </a:extLst>
          </p:cNvPr>
          <p:cNvSpPr>
            <a:spLocks noGrp="1"/>
          </p:cNvSpPr>
          <p:nvPr>
            <p:ph type="body" idx="17" hasCustomPrompt="1"/>
          </p:nvPr>
        </p:nvSpPr>
        <p:spPr>
          <a:xfrm>
            <a:off x="5122752" y="3951893"/>
            <a:ext cx="2022698" cy="590931"/>
          </a:xfrm>
        </p:spPr>
        <p:txBody>
          <a:bodyPr anchor="ctr"/>
          <a:lstStyle>
            <a:lvl1pPr marL="0" indent="0" algn="ctr">
              <a:buNone/>
              <a:defRPr sz="1800" b="0" i="0">
                <a:solidFill>
                  <a:schemeClr val="tx1"/>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6" name="Text Placeholder 12">
            <a:extLst>
              <a:ext uri="{FF2B5EF4-FFF2-40B4-BE49-F238E27FC236}">
                <a16:creationId xmlns:a16="http://schemas.microsoft.com/office/drawing/2014/main" id="{9EEFBC73-7976-8792-E96A-A06F540A4B4F}"/>
              </a:ext>
            </a:extLst>
          </p:cNvPr>
          <p:cNvSpPr>
            <a:spLocks noGrp="1"/>
          </p:cNvSpPr>
          <p:nvPr>
            <p:ph type="body" sz="quarter" idx="18"/>
          </p:nvPr>
        </p:nvSpPr>
        <p:spPr>
          <a:xfrm>
            <a:off x="5122751" y="4575352"/>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7" name="Text Placeholder 2">
            <a:extLst>
              <a:ext uri="{FF2B5EF4-FFF2-40B4-BE49-F238E27FC236}">
                <a16:creationId xmlns:a16="http://schemas.microsoft.com/office/drawing/2014/main" id="{680DB3EB-294A-2D58-7F58-0C644A208E03}"/>
              </a:ext>
            </a:extLst>
          </p:cNvPr>
          <p:cNvSpPr>
            <a:spLocks noGrp="1"/>
          </p:cNvSpPr>
          <p:nvPr>
            <p:ph type="body" idx="19" hasCustomPrompt="1"/>
          </p:nvPr>
        </p:nvSpPr>
        <p:spPr>
          <a:xfrm>
            <a:off x="7474577" y="3951893"/>
            <a:ext cx="2022698" cy="590931"/>
          </a:xfrm>
        </p:spPr>
        <p:txBody>
          <a:bodyPr anchor="ctr"/>
          <a:lstStyle>
            <a:lvl1pPr marL="0" indent="0" algn="ctr">
              <a:buNone/>
              <a:defRPr sz="1800" b="0" i="0">
                <a:solidFill>
                  <a:schemeClr val="tx1"/>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28" name="Text Placeholder 12">
            <a:extLst>
              <a:ext uri="{FF2B5EF4-FFF2-40B4-BE49-F238E27FC236}">
                <a16:creationId xmlns:a16="http://schemas.microsoft.com/office/drawing/2014/main" id="{DF88B32C-7F64-46CF-466C-C6DAC4DB66E8}"/>
              </a:ext>
            </a:extLst>
          </p:cNvPr>
          <p:cNvSpPr>
            <a:spLocks noGrp="1"/>
          </p:cNvSpPr>
          <p:nvPr>
            <p:ph type="body" sz="quarter" idx="20"/>
          </p:nvPr>
        </p:nvSpPr>
        <p:spPr>
          <a:xfrm>
            <a:off x="7474576" y="4575352"/>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9" name="Text Placeholder 2">
            <a:extLst>
              <a:ext uri="{FF2B5EF4-FFF2-40B4-BE49-F238E27FC236}">
                <a16:creationId xmlns:a16="http://schemas.microsoft.com/office/drawing/2014/main" id="{0BCBDB97-C9B0-B479-CB1D-9DEA1006D156}"/>
              </a:ext>
            </a:extLst>
          </p:cNvPr>
          <p:cNvSpPr>
            <a:spLocks noGrp="1"/>
          </p:cNvSpPr>
          <p:nvPr>
            <p:ph type="body" idx="21" hasCustomPrompt="1"/>
          </p:nvPr>
        </p:nvSpPr>
        <p:spPr>
          <a:xfrm>
            <a:off x="9826402" y="3951893"/>
            <a:ext cx="2022698" cy="590931"/>
          </a:xfrm>
        </p:spPr>
        <p:txBody>
          <a:bodyPr anchor="ctr"/>
          <a:lstStyle>
            <a:lvl1pPr marL="0" indent="0" algn="ctr">
              <a:buNone/>
              <a:defRPr sz="1800" b="0" i="0">
                <a:solidFill>
                  <a:schemeClr val="tx1"/>
                </a:solidFill>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0" name="Text Placeholder 12">
            <a:extLst>
              <a:ext uri="{FF2B5EF4-FFF2-40B4-BE49-F238E27FC236}">
                <a16:creationId xmlns:a16="http://schemas.microsoft.com/office/drawing/2014/main" id="{C1E169BA-7F72-B21E-15E6-C774673E73F5}"/>
              </a:ext>
            </a:extLst>
          </p:cNvPr>
          <p:cNvSpPr>
            <a:spLocks noGrp="1"/>
          </p:cNvSpPr>
          <p:nvPr>
            <p:ph type="body" sz="quarter" idx="22"/>
          </p:nvPr>
        </p:nvSpPr>
        <p:spPr>
          <a:xfrm>
            <a:off x="9826402" y="4575352"/>
            <a:ext cx="2022698" cy="307777"/>
          </a:xfrm>
        </p:spPr>
        <p:txBody>
          <a:bodyPr anchor="t"/>
          <a:lstStyle>
            <a:lvl1pPr marL="0" indent="0" algn="ctr">
              <a:lnSpc>
                <a:spcPct val="100000"/>
              </a:lnSpc>
              <a:buNone/>
              <a:defRPr lang="en-US" sz="14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cxnSp>
        <p:nvCxnSpPr>
          <p:cNvPr id="46" name="Straight Connector 45">
            <a:extLst>
              <a:ext uri="{FF2B5EF4-FFF2-40B4-BE49-F238E27FC236}">
                <a16:creationId xmlns:a16="http://schemas.microsoft.com/office/drawing/2014/main" id="{392505C8-3896-8478-1235-5A420A519E93}"/>
              </a:ext>
            </a:extLst>
          </p:cNvPr>
          <p:cNvCxnSpPr>
            <a:cxnSpLocks/>
          </p:cNvCxnSpPr>
          <p:nvPr userDrawn="1"/>
        </p:nvCxnSpPr>
        <p:spPr>
          <a:xfrm>
            <a:off x="381000" y="3541503"/>
            <a:ext cx="11430000" cy="0"/>
          </a:xfrm>
          <a:prstGeom prst="line">
            <a:avLst/>
          </a:prstGeom>
          <a:ln w="25400" cap="rnd">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5EA54B8-1218-45ED-C8BD-8B8BF062E3BC}"/>
              </a:ext>
            </a:extLst>
          </p:cNvPr>
          <p:cNvSpPr>
            <a:spLocks noGrp="1"/>
          </p:cNvSpPr>
          <p:nvPr>
            <p:ph type="title"/>
          </p:nvPr>
        </p:nvSpPr>
        <p:spPr>
          <a:xfrm>
            <a:off x="419100" y="342900"/>
            <a:ext cx="11429999" cy="647176"/>
          </a:xfrm>
        </p:spPr>
        <p:txBody>
          <a:bodyPr/>
          <a:lstStyle/>
          <a:p>
            <a:r>
              <a:rPr lang="en-US"/>
              <a:t>Click to edit Master title style</a:t>
            </a:r>
          </a:p>
        </p:txBody>
      </p:sp>
      <p:sp>
        <p:nvSpPr>
          <p:cNvPr id="3" name="Oval 2">
            <a:extLst>
              <a:ext uri="{FF2B5EF4-FFF2-40B4-BE49-F238E27FC236}">
                <a16:creationId xmlns:a16="http://schemas.microsoft.com/office/drawing/2014/main" id="{C1A5B385-E86F-ABC5-D5BE-DC2478F2FD75}"/>
              </a:ext>
            </a:extLst>
          </p:cNvPr>
          <p:cNvSpPr/>
          <p:nvPr userDrawn="1"/>
        </p:nvSpPr>
        <p:spPr>
          <a:xfrm>
            <a:off x="680641" y="1702210"/>
            <a:ext cx="1499616" cy="1499616"/>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4" name="Picture Placeholder 12">
            <a:extLst>
              <a:ext uri="{FF2B5EF4-FFF2-40B4-BE49-F238E27FC236}">
                <a16:creationId xmlns:a16="http://schemas.microsoft.com/office/drawing/2014/main" id="{DDD89756-A9F6-58BA-C3A2-5EF7D2A8DA29}"/>
              </a:ext>
            </a:extLst>
          </p:cNvPr>
          <p:cNvSpPr>
            <a:spLocks noGrp="1"/>
          </p:cNvSpPr>
          <p:nvPr>
            <p:ph type="pic" sz="quarter" idx="33" hasCustomPrompt="1"/>
          </p:nvPr>
        </p:nvSpPr>
        <p:spPr>
          <a:xfrm>
            <a:off x="690166" y="171173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12" name="Oval 11">
            <a:extLst>
              <a:ext uri="{FF2B5EF4-FFF2-40B4-BE49-F238E27FC236}">
                <a16:creationId xmlns:a16="http://schemas.microsoft.com/office/drawing/2014/main" id="{6ECE482F-56B4-7634-F024-0D7CB04DBB57}"/>
              </a:ext>
            </a:extLst>
          </p:cNvPr>
          <p:cNvSpPr/>
          <p:nvPr userDrawn="1"/>
        </p:nvSpPr>
        <p:spPr>
          <a:xfrm>
            <a:off x="3032467" y="1702210"/>
            <a:ext cx="1499616" cy="1499616"/>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19" name="Picture Placeholder 12">
            <a:extLst>
              <a:ext uri="{FF2B5EF4-FFF2-40B4-BE49-F238E27FC236}">
                <a16:creationId xmlns:a16="http://schemas.microsoft.com/office/drawing/2014/main" id="{85FF0172-CFC4-3D2E-C417-94A904D976EA}"/>
              </a:ext>
            </a:extLst>
          </p:cNvPr>
          <p:cNvSpPr>
            <a:spLocks noGrp="1"/>
          </p:cNvSpPr>
          <p:nvPr>
            <p:ph type="pic" sz="quarter" idx="34" hasCustomPrompt="1"/>
          </p:nvPr>
        </p:nvSpPr>
        <p:spPr>
          <a:xfrm>
            <a:off x="3041992" y="171173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20" name="Oval 19">
            <a:extLst>
              <a:ext uri="{FF2B5EF4-FFF2-40B4-BE49-F238E27FC236}">
                <a16:creationId xmlns:a16="http://schemas.microsoft.com/office/drawing/2014/main" id="{A4D2803B-C411-14AB-D03B-B8B081D5A75F}"/>
              </a:ext>
            </a:extLst>
          </p:cNvPr>
          <p:cNvSpPr/>
          <p:nvPr userDrawn="1"/>
        </p:nvSpPr>
        <p:spPr>
          <a:xfrm>
            <a:off x="5384293" y="1702210"/>
            <a:ext cx="1499616" cy="1499616"/>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21" name="Picture Placeholder 12">
            <a:extLst>
              <a:ext uri="{FF2B5EF4-FFF2-40B4-BE49-F238E27FC236}">
                <a16:creationId xmlns:a16="http://schemas.microsoft.com/office/drawing/2014/main" id="{5522B9B5-5C3A-D6DA-D3AB-C86AED1EF837}"/>
              </a:ext>
            </a:extLst>
          </p:cNvPr>
          <p:cNvSpPr>
            <a:spLocks noGrp="1"/>
          </p:cNvSpPr>
          <p:nvPr>
            <p:ph type="pic" sz="quarter" idx="35" hasCustomPrompt="1"/>
          </p:nvPr>
        </p:nvSpPr>
        <p:spPr>
          <a:xfrm>
            <a:off x="5393818" y="171173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31" name="Oval 30">
            <a:extLst>
              <a:ext uri="{FF2B5EF4-FFF2-40B4-BE49-F238E27FC236}">
                <a16:creationId xmlns:a16="http://schemas.microsoft.com/office/drawing/2014/main" id="{F8A63B97-60B8-5206-05B8-2E8948A4A344}"/>
              </a:ext>
            </a:extLst>
          </p:cNvPr>
          <p:cNvSpPr/>
          <p:nvPr userDrawn="1"/>
        </p:nvSpPr>
        <p:spPr>
          <a:xfrm>
            <a:off x="7736118" y="1702210"/>
            <a:ext cx="1499616" cy="1499616"/>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32" name="Picture Placeholder 12">
            <a:extLst>
              <a:ext uri="{FF2B5EF4-FFF2-40B4-BE49-F238E27FC236}">
                <a16:creationId xmlns:a16="http://schemas.microsoft.com/office/drawing/2014/main" id="{25D1308B-D268-A720-38AD-05D3E12D913C}"/>
              </a:ext>
            </a:extLst>
          </p:cNvPr>
          <p:cNvSpPr>
            <a:spLocks noGrp="1"/>
          </p:cNvSpPr>
          <p:nvPr>
            <p:ph type="pic" sz="quarter" idx="36" hasCustomPrompt="1"/>
          </p:nvPr>
        </p:nvSpPr>
        <p:spPr>
          <a:xfrm>
            <a:off x="7745643" y="1711735"/>
            <a:ext cx="1480566" cy="1480566"/>
          </a:xfrm>
          <a:prstGeom prst="ellipse">
            <a:avLst/>
          </a:prstGeom>
        </p:spPr>
        <p:txBody>
          <a:bodyPr>
            <a:noAutofit/>
          </a:bodyPr>
          <a:lstStyle>
            <a:lvl1pPr marL="0" indent="0">
              <a:buNone/>
              <a:defRPr sz="1400"/>
            </a:lvl1pPr>
          </a:lstStyle>
          <a:p>
            <a:r>
              <a:rPr lang="en-US" dirty="0"/>
              <a:t>Click icon to add image</a:t>
            </a:r>
          </a:p>
        </p:txBody>
      </p:sp>
      <p:sp>
        <p:nvSpPr>
          <p:cNvPr id="33" name="Oval 32">
            <a:extLst>
              <a:ext uri="{FF2B5EF4-FFF2-40B4-BE49-F238E27FC236}">
                <a16:creationId xmlns:a16="http://schemas.microsoft.com/office/drawing/2014/main" id="{61A926A7-826B-85D3-451D-39BB1976C89A}"/>
              </a:ext>
            </a:extLst>
          </p:cNvPr>
          <p:cNvSpPr/>
          <p:nvPr userDrawn="1"/>
        </p:nvSpPr>
        <p:spPr>
          <a:xfrm>
            <a:off x="10087943" y="1702210"/>
            <a:ext cx="1499616" cy="1499616"/>
          </a:xfrm>
          <a:prstGeom prst="ellipse">
            <a:avLst/>
          </a:prstGeom>
          <a:solidFill>
            <a:schemeClr val="bg1"/>
          </a:solidFill>
          <a:ln w="25400">
            <a:gradFill>
              <a:gsLst>
                <a:gs pos="0">
                  <a:schemeClr val="accent1"/>
                </a:gs>
                <a:gs pos="49005">
                  <a:schemeClr val="accent3"/>
                </a:gs>
                <a:gs pos="99000">
                  <a:schemeClr val="accent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34" name="Picture Placeholder 12">
            <a:extLst>
              <a:ext uri="{FF2B5EF4-FFF2-40B4-BE49-F238E27FC236}">
                <a16:creationId xmlns:a16="http://schemas.microsoft.com/office/drawing/2014/main" id="{A6102A80-0997-0182-A10D-EB93B4475412}"/>
              </a:ext>
            </a:extLst>
          </p:cNvPr>
          <p:cNvSpPr>
            <a:spLocks noGrp="1"/>
          </p:cNvSpPr>
          <p:nvPr>
            <p:ph type="pic" sz="quarter" idx="37" hasCustomPrompt="1"/>
          </p:nvPr>
        </p:nvSpPr>
        <p:spPr>
          <a:xfrm>
            <a:off x="10097468" y="1711735"/>
            <a:ext cx="1480566" cy="1480566"/>
          </a:xfrm>
          <a:prstGeom prst="ellipse">
            <a:avLst/>
          </a:prstGeom>
        </p:spPr>
        <p:txBody>
          <a:bodyPr>
            <a:noAutofit/>
          </a:bodyPr>
          <a:lstStyle>
            <a:lvl1pPr marL="0" indent="0">
              <a:buNone/>
              <a:defRPr sz="1400"/>
            </a:lvl1pPr>
          </a:lstStyle>
          <a:p>
            <a:r>
              <a:rPr lang="en-US" dirty="0"/>
              <a:t>Click icon to add image</a:t>
            </a:r>
          </a:p>
        </p:txBody>
      </p:sp>
    </p:spTree>
    <p:extLst>
      <p:ext uri="{BB962C8B-B14F-4D97-AF65-F5344CB8AC3E}">
        <p14:creationId xmlns:p14="http://schemas.microsoft.com/office/powerpoint/2010/main" val="269189821"/>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ase study_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6313-2FA2-469F-957D-B5D4672A72D1}"/>
              </a:ext>
            </a:extLst>
          </p:cNvPr>
          <p:cNvSpPr>
            <a:spLocks noGrp="1"/>
          </p:cNvSpPr>
          <p:nvPr>
            <p:ph type="title" hasCustomPrompt="1"/>
          </p:nvPr>
        </p:nvSpPr>
        <p:spPr>
          <a:xfrm>
            <a:off x="5355262" y="1377538"/>
            <a:ext cx="6493838" cy="646331"/>
          </a:xfrm>
        </p:spPr>
        <p:txBody>
          <a:bodyPr wrap="square" anchor="b">
            <a:spAutoFit/>
          </a:bodyPr>
          <a:lstStyle>
            <a:lvl1pPr>
              <a:defRPr/>
            </a:lvl1pPr>
          </a:lstStyle>
          <a:p>
            <a:r>
              <a:rPr lang="en-US"/>
              <a:t>Case study</a:t>
            </a:r>
          </a:p>
        </p:txBody>
      </p:sp>
      <p:sp>
        <p:nvSpPr>
          <p:cNvPr id="15" name="Picture Placeholder 6">
            <a:extLst>
              <a:ext uri="{FF2B5EF4-FFF2-40B4-BE49-F238E27FC236}">
                <a16:creationId xmlns:a16="http://schemas.microsoft.com/office/drawing/2014/main" id="{A3C1EC2C-5FB5-171C-2558-98652E81685A}"/>
              </a:ext>
            </a:extLst>
          </p:cNvPr>
          <p:cNvSpPr>
            <a:spLocks noGrp="1"/>
          </p:cNvSpPr>
          <p:nvPr>
            <p:ph type="pic" sz="quarter" idx="13" hasCustomPrompt="1"/>
          </p:nvPr>
        </p:nvSpPr>
        <p:spPr>
          <a:xfrm>
            <a:off x="419100" y="342900"/>
            <a:ext cx="4572543" cy="5867400"/>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16" name="Text Placeholder 12">
            <a:extLst>
              <a:ext uri="{FF2B5EF4-FFF2-40B4-BE49-F238E27FC236}">
                <a16:creationId xmlns:a16="http://schemas.microsoft.com/office/drawing/2014/main" id="{9AA53AC0-AEB6-8987-6A07-E00C23BBBE19}"/>
              </a:ext>
            </a:extLst>
          </p:cNvPr>
          <p:cNvSpPr>
            <a:spLocks noGrp="1"/>
          </p:cNvSpPr>
          <p:nvPr>
            <p:ph type="body" sz="quarter" idx="12"/>
          </p:nvPr>
        </p:nvSpPr>
        <p:spPr>
          <a:xfrm>
            <a:off x="5355262" y="2557429"/>
            <a:ext cx="6204133" cy="1088245"/>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9" name="Text Placeholder 12">
            <a:extLst>
              <a:ext uri="{FF2B5EF4-FFF2-40B4-BE49-F238E27FC236}">
                <a16:creationId xmlns:a16="http://schemas.microsoft.com/office/drawing/2014/main" id="{C02566AB-3ACD-263E-89D2-891AAF84D730}"/>
              </a:ext>
            </a:extLst>
          </p:cNvPr>
          <p:cNvSpPr>
            <a:spLocks noGrp="1"/>
          </p:cNvSpPr>
          <p:nvPr>
            <p:ph type="body" sz="quarter" idx="22"/>
          </p:nvPr>
        </p:nvSpPr>
        <p:spPr>
          <a:xfrm>
            <a:off x="5355261" y="2130329"/>
            <a:ext cx="6204133" cy="338554"/>
          </a:xfrm>
        </p:spPr>
        <p:txBody>
          <a:bodyPr anchor="t"/>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0" name="Text Placeholder 12">
            <a:extLst>
              <a:ext uri="{FF2B5EF4-FFF2-40B4-BE49-F238E27FC236}">
                <a16:creationId xmlns:a16="http://schemas.microsoft.com/office/drawing/2014/main" id="{9B9BF6A2-CF72-385B-8B53-DE94552D36A4}"/>
              </a:ext>
            </a:extLst>
          </p:cNvPr>
          <p:cNvSpPr>
            <a:spLocks noGrp="1"/>
          </p:cNvSpPr>
          <p:nvPr>
            <p:ph type="body" sz="quarter" idx="23"/>
          </p:nvPr>
        </p:nvSpPr>
        <p:spPr>
          <a:xfrm>
            <a:off x="5355262" y="4517790"/>
            <a:ext cx="2988289" cy="1692510"/>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dirty="0"/>
          </a:p>
        </p:txBody>
      </p:sp>
      <p:sp>
        <p:nvSpPr>
          <p:cNvPr id="21" name="Text Placeholder 12">
            <a:extLst>
              <a:ext uri="{FF2B5EF4-FFF2-40B4-BE49-F238E27FC236}">
                <a16:creationId xmlns:a16="http://schemas.microsoft.com/office/drawing/2014/main" id="{12719C19-DC25-DC42-CDA0-B68389E5B81F}"/>
              </a:ext>
            </a:extLst>
          </p:cNvPr>
          <p:cNvSpPr>
            <a:spLocks noGrp="1"/>
          </p:cNvSpPr>
          <p:nvPr>
            <p:ph type="body" sz="quarter" idx="24"/>
          </p:nvPr>
        </p:nvSpPr>
        <p:spPr>
          <a:xfrm>
            <a:off x="5355261" y="4090689"/>
            <a:ext cx="2988289" cy="338554"/>
          </a:xfrm>
        </p:spPr>
        <p:txBody>
          <a:bodyPr anchor="b"/>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2" name="Text Placeholder 12">
            <a:extLst>
              <a:ext uri="{FF2B5EF4-FFF2-40B4-BE49-F238E27FC236}">
                <a16:creationId xmlns:a16="http://schemas.microsoft.com/office/drawing/2014/main" id="{1349D97C-BFAC-4A0B-B4FE-8AAA14B659D4}"/>
              </a:ext>
            </a:extLst>
          </p:cNvPr>
          <p:cNvSpPr>
            <a:spLocks noGrp="1"/>
          </p:cNvSpPr>
          <p:nvPr>
            <p:ph type="body" sz="quarter" idx="25"/>
          </p:nvPr>
        </p:nvSpPr>
        <p:spPr>
          <a:xfrm>
            <a:off x="8860811" y="4517790"/>
            <a:ext cx="2988289" cy="1692510"/>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3" name="Text Placeholder 12">
            <a:extLst>
              <a:ext uri="{FF2B5EF4-FFF2-40B4-BE49-F238E27FC236}">
                <a16:creationId xmlns:a16="http://schemas.microsoft.com/office/drawing/2014/main" id="{6360A970-79B6-D322-41DA-DDA17ED7A0FF}"/>
              </a:ext>
            </a:extLst>
          </p:cNvPr>
          <p:cNvSpPr>
            <a:spLocks noGrp="1"/>
          </p:cNvSpPr>
          <p:nvPr>
            <p:ph type="body" sz="quarter" idx="26"/>
          </p:nvPr>
        </p:nvSpPr>
        <p:spPr>
          <a:xfrm>
            <a:off x="8860810" y="4090689"/>
            <a:ext cx="2988289" cy="338554"/>
          </a:xfrm>
        </p:spPr>
        <p:txBody>
          <a:bodyPr anchor="b"/>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6" name="Picture Placeholder 5">
            <a:extLst>
              <a:ext uri="{FF2B5EF4-FFF2-40B4-BE49-F238E27FC236}">
                <a16:creationId xmlns:a16="http://schemas.microsoft.com/office/drawing/2014/main" id="{30A3232D-2D4D-F087-FEAC-EE91F080C9A8}"/>
              </a:ext>
            </a:extLst>
          </p:cNvPr>
          <p:cNvSpPr>
            <a:spLocks noGrp="1"/>
          </p:cNvSpPr>
          <p:nvPr>
            <p:ph type="pic" sz="quarter" idx="29" hasCustomPrompt="1"/>
          </p:nvPr>
        </p:nvSpPr>
        <p:spPr>
          <a:xfrm>
            <a:off x="5355262" y="342900"/>
            <a:ext cx="2431886" cy="895965"/>
          </a:xfrm>
        </p:spPr>
        <p:txBody>
          <a:bodyPr/>
          <a:lstStyle>
            <a:lvl1pPr marL="0" indent="0">
              <a:buNone/>
              <a:defRPr/>
            </a:lvl1pPr>
          </a:lstStyle>
          <a:p>
            <a:r>
              <a:rPr lang="en-US" dirty="0"/>
              <a:t>Click icon to add company logo</a:t>
            </a:r>
          </a:p>
        </p:txBody>
      </p:sp>
      <p:sp>
        <p:nvSpPr>
          <p:cNvPr id="3" name="Slide Number Placeholder 5">
            <a:extLst>
              <a:ext uri="{FF2B5EF4-FFF2-40B4-BE49-F238E27FC236}">
                <a16:creationId xmlns:a16="http://schemas.microsoft.com/office/drawing/2014/main" id="{4558C2B3-5669-36AF-77CF-2A029C0F0C4B}"/>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159660815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ase study_2">
    <p:spTree>
      <p:nvGrpSpPr>
        <p:cNvPr id="1" name=""/>
        <p:cNvGrpSpPr/>
        <p:nvPr/>
      </p:nvGrpSpPr>
      <p:grpSpPr>
        <a:xfrm>
          <a:off x="0" y="0"/>
          <a:ext cx="0" cy="0"/>
          <a:chOff x="0" y="0"/>
          <a:chExt cx="0" cy="0"/>
        </a:xfrm>
      </p:grpSpPr>
      <p:sp>
        <p:nvSpPr>
          <p:cNvPr id="16" name="Text Placeholder 12">
            <a:extLst>
              <a:ext uri="{FF2B5EF4-FFF2-40B4-BE49-F238E27FC236}">
                <a16:creationId xmlns:a16="http://schemas.microsoft.com/office/drawing/2014/main" id="{9AA53AC0-AEB6-8987-6A07-E00C23BBBE19}"/>
              </a:ext>
            </a:extLst>
          </p:cNvPr>
          <p:cNvSpPr>
            <a:spLocks noGrp="1"/>
          </p:cNvSpPr>
          <p:nvPr>
            <p:ph type="body" sz="quarter" idx="12"/>
          </p:nvPr>
        </p:nvSpPr>
        <p:spPr>
          <a:xfrm>
            <a:off x="419101" y="1953888"/>
            <a:ext cx="6850379" cy="1265561"/>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9" name="Text Placeholder 12">
            <a:extLst>
              <a:ext uri="{FF2B5EF4-FFF2-40B4-BE49-F238E27FC236}">
                <a16:creationId xmlns:a16="http://schemas.microsoft.com/office/drawing/2014/main" id="{C02566AB-3ACD-263E-89D2-891AAF84D730}"/>
              </a:ext>
            </a:extLst>
          </p:cNvPr>
          <p:cNvSpPr>
            <a:spLocks noGrp="1"/>
          </p:cNvSpPr>
          <p:nvPr>
            <p:ph type="body" sz="quarter" idx="22"/>
          </p:nvPr>
        </p:nvSpPr>
        <p:spPr>
          <a:xfrm>
            <a:off x="419101" y="1526788"/>
            <a:ext cx="6850379" cy="338554"/>
          </a:xfrm>
        </p:spPr>
        <p:txBody>
          <a:bodyPr anchor="t"/>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0" name="Text Placeholder 12">
            <a:extLst>
              <a:ext uri="{FF2B5EF4-FFF2-40B4-BE49-F238E27FC236}">
                <a16:creationId xmlns:a16="http://schemas.microsoft.com/office/drawing/2014/main" id="{9B9BF6A2-CF72-385B-8B53-DE94552D36A4}"/>
              </a:ext>
            </a:extLst>
          </p:cNvPr>
          <p:cNvSpPr>
            <a:spLocks noGrp="1"/>
          </p:cNvSpPr>
          <p:nvPr>
            <p:ph type="body" sz="quarter" idx="23"/>
          </p:nvPr>
        </p:nvSpPr>
        <p:spPr>
          <a:xfrm>
            <a:off x="419101" y="4065650"/>
            <a:ext cx="3275291" cy="2144649"/>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1" name="Text Placeholder 12">
            <a:extLst>
              <a:ext uri="{FF2B5EF4-FFF2-40B4-BE49-F238E27FC236}">
                <a16:creationId xmlns:a16="http://schemas.microsoft.com/office/drawing/2014/main" id="{12719C19-DC25-DC42-CDA0-B68389E5B81F}"/>
              </a:ext>
            </a:extLst>
          </p:cNvPr>
          <p:cNvSpPr>
            <a:spLocks noGrp="1"/>
          </p:cNvSpPr>
          <p:nvPr>
            <p:ph type="body" sz="quarter" idx="24"/>
          </p:nvPr>
        </p:nvSpPr>
        <p:spPr>
          <a:xfrm>
            <a:off x="419101" y="3638550"/>
            <a:ext cx="3275291" cy="338554"/>
          </a:xfrm>
        </p:spPr>
        <p:txBody>
          <a:bodyPr anchor="b"/>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2" name="Text Placeholder 12">
            <a:extLst>
              <a:ext uri="{FF2B5EF4-FFF2-40B4-BE49-F238E27FC236}">
                <a16:creationId xmlns:a16="http://schemas.microsoft.com/office/drawing/2014/main" id="{1349D97C-BFAC-4A0B-B4FE-8AAA14B659D4}"/>
              </a:ext>
            </a:extLst>
          </p:cNvPr>
          <p:cNvSpPr>
            <a:spLocks noGrp="1"/>
          </p:cNvSpPr>
          <p:nvPr>
            <p:ph type="body" sz="quarter" idx="25"/>
          </p:nvPr>
        </p:nvSpPr>
        <p:spPr>
          <a:xfrm>
            <a:off x="3994189" y="4065650"/>
            <a:ext cx="3275291" cy="2144649"/>
          </a:xfrm>
        </p:spPr>
        <p:txBody>
          <a:bodyPr anchor="t">
            <a:normAutofit/>
          </a:bodyPr>
          <a:lstStyle>
            <a:lvl1pPr marL="0" indent="0" algn="l">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3" name="Text Placeholder 12">
            <a:extLst>
              <a:ext uri="{FF2B5EF4-FFF2-40B4-BE49-F238E27FC236}">
                <a16:creationId xmlns:a16="http://schemas.microsoft.com/office/drawing/2014/main" id="{6360A970-79B6-D322-41DA-DDA17ED7A0FF}"/>
              </a:ext>
            </a:extLst>
          </p:cNvPr>
          <p:cNvSpPr>
            <a:spLocks noGrp="1"/>
          </p:cNvSpPr>
          <p:nvPr>
            <p:ph type="body" sz="quarter" idx="26"/>
          </p:nvPr>
        </p:nvSpPr>
        <p:spPr>
          <a:xfrm>
            <a:off x="3994189" y="3638550"/>
            <a:ext cx="3275291" cy="338554"/>
          </a:xfrm>
        </p:spPr>
        <p:txBody>
          <a:bodyPr anchor="b"/>
          <a:lstStyle>
            <a:lvl1pPr marL="0" indent="0" algn="l">
              <a:lnSpc>
                <a:spcPct val="100000"/>
              </a:lnSpc>
              <a:buNone/>
              <a:defRPr lang="en-US" sz="1600" b="1" i="0" kern="120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7" name="Picture Placeholder 26">
            <a:extLst>
              <a:ext uri="{FF2B5EF4-FFF2-40B4-BE49-F238E27FC236}">
                <a16:creationId xmlns:a16="http://schemas.microsoft.com/office/drawing/2014/main" id="{10A28EEA-853A-3E62-84B0-C11B43CF63C3}"/>
              </a:ext>
            </a:extLst>
          </p:cNvPr>
          <p:cNvSpPr>
            <a:spLocks noGrp="1"/>
          </p:cNvSpPr>
          <p:nvPr>
            <p:ph type="pic" sz="quarter" idx="28" hasCustomPrompt="1"/>
          </p:nvPr>
        </p:nvSpPr>
        <p:spPr>
          <a:xfrm>
            <a:off x="9126344" y="5559425"/>
            <a:ext cx="1828800" cy="650875"/>
          </a:xfrm>
        </p:spPr>
        <p:txBody>
          <a:bodyPr/>
          <a:lstStyle>
            <a:lvl1pPr marL="0" indent="0">
              <a:buNone/>
              <a:defRPr sz="1600"/>
            </a:lvl1pPr>
          </a:lstStyle>
          <a:p>
            <a:pPr marL="0" marR="0" lvl="0" indent="0" algn="l" defTabSz="914400" rtl="0" eaLnBrk="1" fontAlgn="auto" latinLnBrk="0" hangingPunct="1">
              <a:lnSpc>
                <a:spcPct val="90000"/>
              </a:lnSpc>
              <a:spcBef>
                <a:spcPts val="0"/>
              </a:spcBef>
              <a:spcAft>
                <a:spcPts val="1200"/>
              </a:spcAft>
              <a:buClr>
                <a:schemeClr val="tx1"/>
              </a:buClr>
              <a:buSzPct val="90000"/>
              <a:buFont typeface="Amazon Ember Display" panose="020F0603020204020204" pitchFamily="34" charset="0"/>
              <a:buNone/>
              <a:tabLst/>
              <a:defRPr/>
            </a:pPr>
            <a:r>
              <a:rPr lang="en-US" dirty="0"/>
              <a:t>Click icon to add company logo</a:t>
            </a:r>
          </a:p>
        </p:txBody>
      </p:sp>
      <p:sp>
        <p:nvSpPr>
          <p:cNvPr id="2" name="Slide Number Placeholder 5">
            <a:extLst>
              <a:ext uri="{FF2B5EF4-FFF2-40B4-BE49-F238E27FC236}">
                <a16:creationId xmlns:a16="http://schemas.microsoft.com/office/drawing/2014/main" id="{8977D955-EA06-635D-03A0-CCD43FD9D21C}"/>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6" name="Text Placeholder 3">
            <a:extLst>
              <a:ext uri="{FF2B5EF4-FFF2-40B4-BE49-F238E27FC236}">
                <a16:creationId xmlns:a16="http://schemas.microsoft.com/office/drawing/2014/main" id="{E1158465-EC86-3D99-BC78-97910600909F}"/>
              </a:ext>
            </a:extLst>
          </p:cNvPr>
          <p:cNvSpPr>
            <a:spLocks noGrp="1"/>
          </p:cNvSpPr>
          <p:nvPr>
            <p:ph type="body" sz="quarter" idx="10" hasCustomPrompt="1"/>
          </p:nvPr>
        </p:nvSpPr>
        <p:spPr>
          <a:xfrm>
            <a:off x="425038" y="1097280"/>
            <a:ext cx="11424062" cy="274320"/>
          </a:xfrm>
        </p:spPr>
        <p:txBody>
          <a:bodyPr/>
          <a:lstStyle>
            <a:lvl1pPr marL="0" indent="0">
              <a:lnSpc>
                <a:spcPct val="100000"/>
              </a:lnSpc>
              <a:spcAft>
                <a:spcPts val="1200"/>
              </a:spcAft>
              <a:buNone/>
              <a:defRPr sz="1200" b="1" cap="all" spc="300" baseline="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a:t>Enter subtitle</a:t>
            </a:r>
          </a:p>
        </p:txBody>
      </p:sp>
      <p:sp>
        <p:nvSpPr>
          <p:cNvPr id="3" name="Title 1">
            <a:extLst>
              <a:ext uri="{FF2B5EF4-FFF2-40B4-BE49-F238E27FC236}">
                <a16:creationId xmlns:a16="http://schemas.microsoft.com/office/drawing/2014/main" id="{9190C180-0A55-2FA9-2E9A-6341AA5A72AA}"/>
              </a:ext>
            </a:extLst>
          </p:cNvPr>
          <p:cNvSpPr>
            <a:spLocks noGrp="1"/>
          </p:cNvSpPr>
          <p:nvPr>
            <p:ph type="title"/>
          </p:nvPr>
        </p:nvSpPr>
        <p:spPr>
          <a:xfrm>
            <a:off x="419100" y="342900"/>
            <a:ext cx="11429999" cy="647176"/>
          </a:xfrm>
        </p:spPr>
        <p:txBody>
          <a:bodyPr/>
          <a:lstStyle/>
          <a:p>
            <a:r>
              <a:rPr lang="en-US"/>
              <a:t>Click to edit Master title style</a:t>
            </a:r>
          </a:p>
        </p:txBody>
      </p:sp>
      <p:sp>
        <p:nvSpPr>
          <p:cNvPr id="4" name="Picture Placeholder 12">
            <a:extLst>
              <a:ext uri="{FF2B5EF4-FFF2-40B4-BE49-F238E27FC236}">
                <a16:creationId xmlns:a16="http://schemas.microsoft.com/office/drawing/2014/main" id="{141DEF28-52F7-336C-37F4-EDAB9E5814E8}"/>
              </a:ext>
            </a:extLst>
          </p:cNvPr>
          <p:cNvSpPr>
            <a:spLocks noGrp="1"/>
          </p:cNvSpPr>
          <p:nvPr>
            <p:ph type="pic" sz="quarter" idx="33" hasCustomPrompt="1"/>
          </p:nvPr>
        </p:nvSpPr>
        <p:spPr>
          <a:xfrm>
            <a:off x="8192177" y="1532603"/>
            <a:ext cx="3685143" cy="3685143"/>
          </a:xfrm>
          <a:prstGeom prst="ellipse">
            <a:avLst/>
          </a:prstGeom>
        </p:spPr>
        <p:txBody>
          <a:bodyPr anchor="ctr">
            <a:noAutofit/>
          </a:bodyPr>
          <a:lstStyle>
            <a:lvl1pPr marL="0" indent="0" algn="ctr">
              <a:buNone/>
              <a:defRPr sz="1800"/>
            </a:lvl1pPr>
          </a:lstStyle>
          <a:p>
            <a:r>
              <a:rPr lang="en-US" dirty="0"/>
              <a:t>Click icon to add image</a:t>
            </a:r>
          </a:p>
          <a:p>
            <a:endParaRPr lang="en-US" dirty="0"/>
          </a:p>
          <a:p>
            <a:endParaRPr lang="en-US" dirty="0"/>
          </a:p>
        </p:txBody>
      </p:sp>
    </p:spTree>
    <p:extLst>
      <p:ext uri="{BB962C8B-B14F-4D97-AF65-F5344CB8AC3E}">
        <p14:creationId xmlns:p14="http://schemas.microsoft.com/office/powerpoint/2010/main" val="68159345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Logo wall">
    <p:spTree>
      <p:nvGrpSpPr>
        <p:cNvPr id="1" name=""/>
        <p:cNvGrpSpPr/>
        <p:nvPr/>
      </p:nvGrpSpPr>
      <p:grpSpPr>
        <a:xfrm>
          <a:off x="0" y="0"/>
          <a:ext cx="0" cy="0"/>
          <a:chOff x="0" y="0"/>
          <a:chExt cx="0" cy="0"/>
        </a:xfrm>
      </p:grpSpPr>
      <p:sp>
        <p:nvSpPr>
          <p:cNvPr id="2" name="Content Placeholder 33">
            <a:extLst>
              <a:ext uri="{FF2B5EF4-FFF2-40B4-BE49-F238E27FC236}">
                <a16:creationId xmlns:a16="http://schemas.microsoft.com/office/drawing/2014/main" id="{F34FBDEE-40DF-496D-5524-FEDAED72FEFC}"/>
              </a:ext>
            </a:extLst>
          </p:cNvPr>
          <p:cNvSpPr>
            <a:spLocks noGrp="1"/>
          </p:cNvSpPr>
          <p:nvPr>
            <p:ph sz="quarter" idx="13"/>
          </p:nvPr>
        </p:nvSpPr>
        <p:spPr>
          <a:xfrm>
            <a:off x="525369" y="2002831"/>
            <a:ext cx="2314841" cy="1097280"/>
          </a:xfrm>
        </p:spPr>
        <p:txBody>
          <a:bodyPr/>
          <a:lstStyle/>
          <a:p>
            <a:endParaRPr lang="en-US" dirty="0"/>
          </a:p>
        </p:txBody>
      </p:sp>
      <p:sp>
        <p:nvSpPr>
          <p:cNvPr id="5" name="Content Placeholder 34">
            <a:extLst>
              <a:ext uri="{FF2B5EF4-FFF2-40B4-BE49-F238E27FC236}">
                <a16:creationId xmlns:a16="http://schemas.microsoft.com/office/drawing/2014/main" id="{ED8B1744-40CE-E460-0FFD-C93324C30B11}"/>
              </a:ext>
            </a:extLst>
          </p:cNvPr>
          <p:cNvSpPr>
            <a:spLocks noGrp="1"/>
          </p:cNvSpPr>
          <p:nvPr>
            <p:ph sz="quarter" idx="14"/>
          </p:nvPr>
        </p:nvSpPr>
        <p:spPr>
          <a:xfrm>
            <a:off x="9306887" y="2002831"/>
            <a:ext cx="2314841" cy="1097280"/>
          </a:xfrm>
        </p:spPr>
        <p:txBody>
          <a:bodyPr/>
          <a:lstStyle/>
          <a:p>
            <a:endParaRPr lang="en-US"/>
          </a:p>
        </p:txBody>
      </p:sp>
      <p:sp>
        <p:nvSpPr>
          <p:cNvPr id="6" name="Content Placeholder 35">
            <a:extLst>
              <a:ext uri="{FF2B5EF4-FFF2-40B4-BE49-F238E27FC236}">
                <a16:creationId xmlns:a16="http://schemas.microsoft.com/office/drawing/2014/main" id="{86D7E1A9-FAC7-D835-2A49-8F61C0CE989E}"/>
              </a:ext>
            </a:extLst>
          </p:cNvPr>
          <p:cNvSpPr>
            <a:spLocks noGrp="1"/>
          </p:cNvSpPr>
          <p:nvPr>
            <p:ph sz="quarter" idx="15"/>
          </p:nvPr>
        </p:nvSpPr>
        <p:spPr>
          <a:xfrm>
            <a:off x="3452542" y="2002831"/>
            <a:ext cx="2314841" cy="1097280"/>
          </a:xfrm>
        </p:spPr>
        <p:txBody>
          <a:bodyPr/>
          <a:lstStyle/>
          <a:p>
            <a:endParaRPr lang="en-US"/>
          </a:p>
        </p:txBody>
      </p:sp>
      <p:sp>
        <p:nvSpPr>
          <p:cNvPr id="7" name="Content Placeholder 36">
            <a:extLst>
              <a:ext uri="{FF2B5EF4-FFF2-40B4-BE49-F238E27FC236}">
                <a16:creationId xmlns:a16="http://schemas.microsoft.com/office/drawing/2014/main" id="{88B5C5EE-36B1-0B29-0B68-14299BE4BB7F}"/>
              </a:ext>
            </a:extLst>
          </p:cNvPr>
          <p:cNvSpPr>
            <a:spLocks noGrp="1"/>
          </p:cNvSpPr>
          <p:nvPr>
            <p:ph sz="quarter" idx="16"/>
          </p:nvPr>
        </p:nvSpPr>
        <p:spPr>
          <a:xfrm>
            <a:off x="6379715" y="2002831"/>
            <a:ext cx="2314841" cy="1097280"/>
          </a:xfrm>
        </p:spPr>
        <p:txBody>
          <a:bodyPr/>
          <a:lstStyle/>
          <a:p>
            <a:endParaRPr lang="en-US"/>
          </a:p>
        </p:txBody>
      </p:sp>
      <p:sp>
        <p:nvSpPr>
          <p:cNvPr id="8" name="Content Placeholder 37">
            <a:extLst>
              <a:ext uri="{FF2B5EF4-FFF2-40B4-BE49-F238E27FC236}">
                <a16:creationId xmlns:a16="http://schemas.microsoft.com/office/drawing/2014/main" id="{B483D00A-86AD-3850-BF01-10E82DD4193C}"/>
              </a:ext>
            </a:extLst>
          </p:cNvPr>
          <p:cNvSpPr>
            <a:spLocks noGrp="1"/>
          </p:cNvSpPr>
          <p:nvPr>
            <p:ph sz="quarter" idx="17"/>
          </p:nvPr>
        </p:nvSpPr>
        <p:spPr>
          <a:xfrm>
            <a:off x="525369" y="3868207"/>
            <a:ext cx="2314841" cy="1097280"/>
          </a:xfrm>
        </p:spPr>
        <p:txBody>
          <a:bodyPr/>
          <a:lstStyle/>
          <a:p>
            <a:endParaRPr lang="en-US"/>
          </a:p>
        </p:txBody>
      </p:sp>
      <p:sp>
        <p:nvSpPr>
          <p:cNvPr id="9" name="Content Placeholder 38">
            <a:extLst>
              <a:ext uri="{FF2B5EF4-FFF2-40B4-BE49-F238E27FC236}">
                <a16:creationId xmlns:a16="http://schemas.microsoft.com/office/drawing/2014/main" id="{FF2E3F6D-C2A0-7D16-1F62-393D401677EA}"/>
              </a:ext>
            </a:extLst>
          </p:cNvPr>
          <p:cNvSpPr>
            <a:spLocks noGrp="1"/>
          </p:cNvSpPr>
          <p:nvPr>
            <p:ph sz="quarter" idx="18"/>
          </p:nvPr>
        </p:nvSpPr>
        <p:spPr>
          <a:xfrm>
            <a:off x="9306887" y="3868207"/>
            <a:ext cx="2314841" cy="1097280"/>
          </a:xfrm>
        </p:spPr>
        <p:txBody>
          <a:bodyPr/>
          <a:lstStyle/>
          <a:p>
            <a:endParaRPr lang="en-US"/>
          </a:p>
        </p:txBody>
      </p:sp>
      <p:sp>
        <p:nvSpPr>
          <p:cNvPr id="10" name="Content Placeholder 39">
            <a:extLst>
              <a:ext uri="{FF2B5EF4-FFF2-40B4-BE49-F238E27FC236}">
                <a16:creationId xmlns:a16="http://schemas.microsoft.com/office/drawing/2014/main" id="{6143B8D4-28E7-9550-7D2F-32DAE92EDA25}"/>
              </a:ext>
            </a:extLst>
          </p:cNvPr>
          <p:cNvSpPr>
            <a:spLocks noGrp="1"/>
          </p:cNvSpPr>
          <p:nvPr>
            <p:ph sz="quarter" idx="19"/>
          </p:nvPr>
        </p:nvSpPr>
        <p:spPr>
          <a:xfrm>
            <a:off x="3452542" y="3868207"/>
            <a:ext cx="2314841" cy="1097280"/>
          </a:xfrm>
        </p:spPr>
        <p:txBody>
          <a:bodyPr/>
          <a:lstStyle/>
          <a:p>
            <a:endParaRPr lang="en-US"/>
          </a:p>
        </p:txBody>
      </p:sp>
      <p:sp>
        <p:nvSpPr>
          <p:cNvPr id="11" name="Content Placeholder 40">
            <a:extLst>
              <a:ext uri="{FF2B5EF4-FFF2-40B4-BE49-F238E27FC236}">
                <a16:creationId xmlns:a16="http://schemas.microsoft.com/office/drawing/2014/main" id="{B820354B-C892-2DC6-7FAC-F4480CCCFA3A}"/>
              </a:ext>
            </a:extLst>
          </p:cNvPr>
          <p:cNvSpPr>
            <a:spLocks noGrp="1"/>
          </p:cNvSpPr>
          <p:nvPr>
            <p:ph sz="quarter" idx="20"/>
          </p:nvPr>
        </p:nvSpPr>
        <p:spPr>
          <a:xfrm>
            <a:off x="6379715" y="3868207"/>
            <a:ext cx="2314841" cy="1097280"/>
          </a:xfrm>
        </p:spPr>
        <p:txBody>
          <a:bodyPr/>
          <a:lstStyle/>
          <a:p>
            <a:endParaRPr lang="en-US"/>
          </a:p>
        </p:txBody>
      </p:sp>
      <p:sp>
        <p:nvSpPr>
          <p:cNvPr id="4" name="Slide Number Placeholder 5">
            <a:extLst>
              <a:ext uri="{FF2B5EF4-FFF2-40B4-BE49-F238E27FC236}">
                <a16:creationId xmlns:a16="http://schemas.microsoft.com/office/drawing/2014/main" id="{4DBC0594-F88D-38FE-7890-AA5848977136}"/>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12" name="Title 1">
            <a:extLst>
              <a:ext uri="{FF2B5EF4-FFF2-40B4-BE49-F238E27FC236}">
                <a16:creationId xmlns:a16="http://schemas.microsoft.com/office/drawing/2014/main" id="{430B9775-6081-3D1B-F778-393D2D51C4D7}"/>
              </a:ext>
            </a:extLst>
          </p:cNvPr>
          <p:cNvSpPr>
            <a:spLocks noGrp="1"/>
          </p:cNvSpPr>
          <p:nvPr>
            <p:ph type="title"/>
          </p:nvPr>
        </p:nvSpPr>
        <p:spPr>
          <a:xfrm>
            <a:off x="419100" y="351901"/>
            <a:ext cx="11430001" cy="638175"/>
          </a:xfrm>
        </p:spPr>
        <p:txBody>
          <a:bodyPr/>
          <a:lstStyle/>
          <a:p>
            <a:r>
              <a:rPr lang="en-US"/>
              <a:t>Click to edit Master title style</a:t>
            </a:r>
          </a:p>
        </p:txBody>
      </p:sp>
    </p:spTree>
    <p:extLst>
      <p:ext uri="{BB962C8B-B14F-4D97-AF65-F5344CB8AC3E}">
        <p14:creationId xmlns:p14="http://schemas.microsoft.com/office/powerpoint/2010/main" val="173059065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Quote_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BFD6-0A7E-4C17-A0CF-15563DCD4BE8}"/>
              </a:ext>
            </a:extLst>
          </p:cNvPr>
          <p:cNvSpPr>
            <a:spLocks noGrp="1"/>
          </p:cNvSpPr>
          <p:nvPr>
            <p:ph type="title" hasCustomPrompt="1"/>
          </p:nvPr>
        </p:nvSpPr>
        <p:spPr>
          <a:xfrm>
            <a:off x="1143000" y="1485900"/>
            <a:ext cx="8189914" cy="2567077"/>
          </a:xfrm>
        </p:spPr>
        <p:txBody>
          <a:bodyPr/>
          <a:lstStyle>
            <a:lvl1pPr>
              <a:defRPr sz="4400"/>
            </a:lvl1pPr>
          </a:lstStyle>
          <a:p>
            <a:r>
              <a:rPr lang="en-US" dirty="0"/>
              <a:t>Enter quote here. Do not add additional quote marks on the text.</a:t>
            </a:r>
          </a:p>
        </p:txBody>
      </p:sp>
      <p:sp>
        <p:nvSpPr>
          <p:cNvPr id="9" name="Text Placeholder 8">
            <a:extLst>
              <a:ext uri="{FF2B5EF4-FFF2-40B4-BE49-F238E27FC236}">
                <a16:creationId xmlns:a16="http://schemas.microsoft.com/office/drawing/2014/main" id="{0C139DB6-EAA5-478D-8B47-73B28F478C40}"/>
              </a:ext>
            </a:extLst>
          </p:cNvPr>
          <p:cNvSpPr>
            <a:spLocks noGrp="1"/>
          </p:cNvSpPr>
          <p:nvPr>
            <p:ph type="body" sz="quarter" idx="14" hasCustomPrompt="1"/>
          </p:nvPr>
        </p:nvSpPr>
        <p:spPr>
          <a:xfrm>
            <a:off x="1143000" y="4610100"/>
            <a:ext cx="8191500" cy="369332"/>
          </a:xfrm>
        </p:spPr>
        <p:txBody>
          <a:bodyPr/>
          <a:lstStyle>
            <a:lvl1pPr marL="0" indent="0">
              <a:buNone/>
              <a:defRPr sz="2000" b="1"/>
            </a:lvl1pPr>
          </a:lstStyle>
          <a:p>
            <a:pPr lvl="0"/>
            <a:r>
              <a:rPr lang="en-US"/>
              <a:t>Enter quoted person’s name</a:t>
            </a:r>
          </a:p>
        </p:txBody>
      </p:sp>
      <p:sp>
        <p:nvSpPr>
          <p:cNvPr id="11" name="Text Placeholder 10">
            <a:extLst>
              <a:ext uri="{FF2B5EF4-FFF2-40B4-BE49-F238E27FC236}">
                <a16:creationId xmlns:a16="http://schemas.microsoft.com/office/drawing/2014/main" id="{C4D58212-E366-46B6-A286-ED11216920C0}"/>
              </a:ext>
            </a:extLst>
          </p:cNvPr>
          <p:cNvSpPr>
            <a:spLocks noGrp="1"/>
          </p:cNvSpPr>
          <p:nvPr>
            <p:ph type="body" sz="quarter" idx="15" hasCustomPrompt="1"/>
          </p:nvPr>
        </p:nvSpPr>
        <p:spPr>
          <a:xfrm>
            <a:off x="1143000" y="5045137"/>
            <a:ext cx="8176986" cy="341632"/>
          </a:xfrm>
        </p:spPr>
        <p:txBody>
          <a:bodyPr/>
          <a:lstStyle>
            <a:lvl1pPr marL="0" indent="0">
              <a:buNone/>
              <a:defRPr sz="1800"/>
            </a:lvl1pPr>
          </a:lstStyle>
          <a:p>
            <a:pPr lvl="0"/>
            <a:r>
              <a:rPr lang="en-US"/>
              <a:t>Enter quoted person’s affiliation</a:t>
            </a:r>
          </a:p>
        </p:txBody>
      </p:sp>
      <p:sp>
        <p:nvSpPr>
          <p:cNvPr id="3" name="Freeform: Shape 2">
            <a:extLst>
              <a:ext uri="{FF2B5EF4-FFF2-40B4-BE49-F238E27FC236}">
                <a16:creationId xmlns:a16="http://schemas.microsoft.com/office/drawing/2014/main" id="{73CB5C35-A9BE-DFC3-9BA2-74BF56863A41}"/>
              </a:ext>
            </a:extLst>
          </p:cNvPr>
          <p:cNvSpPr>
            <a:spLocks noChangeAspect="1"/>
          </p:cNvSpPr>
          <p:nvPr userDrawn="1"/>
        </p:nvSpPr>
        <p:spPr>
          <a:xfrm>
            <a:off x="306051" y="915094"/>
            <a:ext cx="836949" cy="570806"/>
          </a:xfrm>
          <a:custGeom>
            <a:avLst/>
            <a:gdLst>
              <a:gd name="connsiteX0" fmla="*/ 357530 w 437083"/>
              <a:gd name="connsiteY0" fmla="*/ 0 h 298094"/>
              <a:gd name="connsiteX1" fmla="*/ 414223 w 437083"/>
              <a:gd name="connsiteY1" fmla="*/ 0 h 298094"/>
              <a:gd name="connsiteX2" fmla="*/ 437083 w 437083"/>
              <a:gd name="connsiteY2" fmla="*/ 19202 h 298094"/>
              <a:gd name="connsiteX3" fmla="*/ 436169 w 437083"/>
              <a:gd name="connsiteY3" fmla="*/ 30175 h 298094"/>
              <a:gd name="connsiteX4" fmla="*/ 433425 w 437083"/>
              <a:gd name="connsiteY4" fmla="*/ 52121 h 298094"/>
              <a:gd name="connsiteX5" fmla="*/ 403250 w 437083"/>
              <a:gd name="connsiteY5" fmla="*/ 266090 h 298094"/>
              <a:gd name="connsiteX6" fmla="*/ 392277 w 437083"/>
              <a:gd name="connsiteY6" fmla="*/ 290779 h 298094"/>
              <a:gd name="connsiteX7" fmla="*/ 367589 w 437083"/>
              <a:gd name="connsiteY7" fmla="*/ 298094 h 298094"/>
              <a:gd name="connsiteX8" fmla="*/ 327355 w 437083"/>
              <a:gd name="connsiteY8" fmla="*/ 298094 h 298094"/>
              <a:gd name="connsiteX9" fmla="*/ 235915 w 437083"/>
              <a:gd name="connsiteY9" fmla="*/ 236829 h 298094"/>
              <a:gd name="connsiteX10" fmla="*/ 258775 w 437083"/>
              <a:gd name="connsiteY10" fmla="*/ 160020 h 298094"/>
              <a:gd name="connsiteX11" fmla="*/ 318211 w 437083"/>
              <a:gd name="connsiteY11" fmla="*/ 28346 h 298094"/>
              <a:gd name="connsiteX12" fmla="*/ 333756 w 437083"/>
              <a:gd name="connsiteY12" fmla="*/ 6401 h 298094"/>
              <a:gd name="connsiteX13" fmla="*/ 357530 w 437083"/>
              <a:gd name="connsiteY13" fmla="*/ 0 h 298094"/>
              <a:gd name="connsiteX14" fmla="*/ 121615 w 437083"/>
              <a:gd name="connsiteY14" fmla="*/ 0 h 298094"/>
              <a:gd name="connsiteX15" fmla="*/ 178308 w 437083"/>
              <a:gd name="connsiteY15" fmla="*/ 0 h 298094"/>
              <a:gd name="connsiteX16" fmla="*/ 201168 w 437083"/>
              <a:gd name="connsiteY16" fmla="*/ 19202 h 298094"/>
              <a:gd name="connsiteX17" fmla="*/ 200253 w 437083"/>
              <a:gd name="connsiteY17" fmla="*/ 30175 h 298094"/>
              <a:gd name="connsiteX18" fmla="*/ 197510 w 437083"/>
              <a:gd name="connsiteY18" fmla="*/ 52121 h 298094"/>
              <a:gd name="connsiteX19" fmla="*/ 167335 w 437083"/>
              <a:gd name="connsiteY19" fmla="*/ 266090 h 298094"/>
              <a:gd name="connsiteX20" fmla="*/ 156362 w 437083"/>
              <a:gd name="connsiteY20" fmla="*/ 290779 h 298094"/>
              <a:gd name="connsiteX21" fmla="*/ 131673 w 437083"/>
              <a:gd name="connsiteY21" fmla="*/ 298094 h 298094"/>
              <a:gd name="connsiteX22" fmla="*/ 91440 w 437083"/>
              <a:gd name="connsiteY22" fmla="*/ 298094 h 298094"/>
              <a:gd name="connsiteX23" fmla="*/ 0 w 437083"/>
              <a:gd name="connsiteY23" fmla="*/ 236829 h 298094"/>
              <a:gd name="connsiteX24" fmla="*/ 22860 w 437083"/>
              <a:gd name="connsiteY24" fmla="*/ 160020 h 298094"/>
              <a:gd name="connsiteX25" fmla="*/ 82296 w 437083"/>
              <a:gd name="connsiteY25" fmla="*/ 28346 h 298094"/>
              <a:gd name="connsiteX26" fmla="*/ 97841 w 437083"/>
              <a:gd name="connsiteY26" fmla="*/ 6401 h 298094"/>
              <a:gd name="connsiteX27" fmla="*/ 121615 w 437083"/>
              <a:gd name="connsiteY27" fmla="*/ 0 h 298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37083" h="298094">
                <a:moveTo>
                  <a:pt x="357530" y="0"/>
                </a:moveTo>
                <a:lnTo>
                  <a:pt x="414223" y="0"/>
                </a:lnTo>
                <a:cubicBezTo>
                  <a:pt x="429463" y="0"/>
                  <a:pt x="437083" y="6401"/>
                  <a:pt x="437083" y="19202"/>
                </a:cubicBezTo>
                <a:cubicBezTo>
                  <a:pt x="437083" y="22250"/>
                  <a:pt x="436778" y="25908"/>
                  <a:pt x="436169" y="30175"/>
                </a:cubicBezTo>
                <a:cubicBezTo>
                  <a:pt x="435559" y="34442"/>
                  <a:pt x="434645" y="41757"/>
                  <a:pt x="433425" y="52121"/>
                </a:cubicBezTo>
                <a:lnTo>
                  <a:pt x="403250" y="266090"/>
                </a:lnTo>
                <a:cubicBezTo>
                  <a:pt x="401421" y="277673"/>
                  <a:pt x="397764" y="285902"/>
                  <a:pt x="392277" y="290779"/>
                </a:cubicBezTo>
                <a:cubicBezTo>
                  <a:pt x="386791" y="295656"/>
                  <a:pt x="378561" y="298094"/>
                  <a:pt x="367589" y="298094"/>
                </a:cubicBezTo>
                <a:lnTo>
                  <a:pt x="327355" y="298094"/>
                </a:lnTo>
                <a:cubicBezTo>
                  <a:pt x="266395" y="298094"/>
                  <a:pt x="235915" y="277673"/>
                  <a:pt x="235915" y="236829"/>
                </a:cubicBezTo>
                <a:cubicBezTo>
                  <a:pt x="235915" y="220370"/>
                  <a:pt x="243535" y="194767"/>
                  <a:pt x="258775" y="160020"/>
                </a:cubicBezTo>
                <a:lnTo>
                  <a:pt x="318211" y="28346"/>
                </a:lnTo>
                <a:cubicBezTo>
                  <a:pt x="322478" y="17983"/>
                  <a:pt x="327660" y="10668"/>
                  <a:pt x="333756" y="6401"/>
                </a:cubicBezTo>
                <a:cubicBezTo>
                  <a:pt x="339852" y="2133"/>
                  <a:pt x="347777" y="0"/>
                  <a:pt x="357530" y="0"/>
                </a:cubicBezTo>
                <a:close/>
                <a:moveTo>
                  <a:pt x="121615" y="0"/>
                </a:moveTo>
                <a:lnTo>
                  <a:pt x="178308" y="0"/>
                </a:lnTo>
                <a:cubicBezTo>
                  <a:pt x="193548" y="0"/>
                  <a:pt x="201168" y="6401"/>
                  <a:pt x="201168" y="19202"/>
                </a:cubicBezTo>
                <a:cubicBezTo>
                  <a:pt x="201168" y="22250"/>
                  <a:pt x="200863" y="25908"/>
                  <a:pt x="200253" y="30175"/>
                </a:cubicBezTo>
                <a:cubicBezTo>
                  <a:pt x="199644" y="34442"/>
                  <a:pt x="198729" y="41757"/>
                  <a:pt x="197510" y="52121"/>
                </a:cubicBezTo>
                <a:lnTo>
                  <a:pt x="167335" y="266090"/>
                </a:lnTo>
                <a:cubicBezTo>
                  <a:pt x="165506" y="277673"/>
                  <a:pt x="161849" y="285902"/>
                  <a:pt x="156362" y="290779"/>
                </a:cubicBezTo>
                <a:cubicBezTo>
                  <a:pt x="150876" y="295656"/>
                  <a:pt x="142646" y="298094"/>
                  <a:pt x="131673" y="298094"/>
                </a:cubicBezTo>
                <a:lnTo>
                  <a:pt x="91440" y="298094"/>
                </a:lnTo>
                <a:cubicBezTo>
                  <a:pt x="30480" y="298094"/>
                  <a:pt x="0" y="277673"/>
                  <a:pt x="0" y="236829"/>
                </a:cubicBezTo>
                <a:cubicBezTo>
                  <a:pt x="0" y="220370"/>
                  <a:pt x="7620" y="194767"/>
                  <a:pt x="22860" y="160020"/>
                </a:cubicBezTo>
                <a:lnTo>
                  <a:pt x="82296" y="28346"/>
                </a:lnTo>
                <a:cubicBezTo>
                  <a:pt x="86563" y="17983"/>
                  <a:pt x="91745" y="10668"/>
                  <a:pt x="97841" y="6401"/>
                </a:cubicBezTo>
                <a:cubicBezTo>
                  <a:pt x="103937" y="2133"/>
                  <a:pt x="111861" y="0"/>
                  <a:pt x="121615" y="0"/>
                </a:cubicBezTo>
                <a:close/>
              </a:path>
            </a:pathLst>
          </a:custGeom>
          <a:gradFill flip="none" rotWithShape="1">
            <a:gsLst>
              <a:gs pos="0">
                <a:schemeClr val="accent1"/>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5" name="Slide Number Placeholder 5">
            <a:extLst>
              <a:ext uri="{FF2B5EF4-FFF2-40B4-BE49-F238E27FC236}">
                <a16:creationId xmlns:a16="http://schemas.microsoft.com/office/drawing/2014/main" id="{727F95B1-FF8A-D1D2-1092-21A30F9B9253}"/>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1493659359"/>
      </p:ext>
    </p:extLst>
  </p:cSld>
  <p:clrMapOvr>
    <a:masterClrMapping/>
  </p:clrMapOvr>
  <p:transition>
    <p:fade/>
  </p:transition>
  <p:extLst>
    <p:ext uri="{DCECCB84-F9BA-43D5-87BE-67443E8EF086}">
      <p15:sldGuideLst xmlns:p15="http://schemas.microsoft.com/office/powerpoint/2012/main">
        <p15:guide id="1" pos="720">
          <p15:clr>
            <a:srgbClr val="FBAE40"/>
          </p15:clr>
        </p15:guide>
        <p15:guide id="2" pos="5880">
          <p15:clr>
            <a:srgbClr val="FBAE40"/>
          </p15:clr>
        </p15:guide>
        <p15:guide id="3" orient="horz" pos="2904">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_2">
    <p:spTree>
      <p:nvGrpSpPr>
        <p:cNvPr id="1" name=""/>
        <p:cNvGrpSpPr/>
        <p:nvPr/>
      </p:nvGrpSpPr>
      <p:grpSpPr>
        <a:xfrm>
          <a:off x="0" y="0"/>
          <a:ext cx="0" cy="0"/>
          <a:chOff x="0" y="0"/>
          <a:chExt cx="0" cy="0"/>
        </a:xfrm>
      </p:grpSpPr>
      <p:sp>
        <p:nvSpPr>
          <p:cNvPr id="3" name="Rectangle: Rounded Corners 14">
            <a:extLst>
              <a:ext uri="{FF2B5EF4-FFF2-40B4-BE49-F238E27FC236}">
                <a16:creationId xmlns:a16="http://schemas.microsoft.com/office/drawing/2014/main" id="{CF52449C-A276-663A-D802-436C9D3F6FC8}"/>
              </a:ext>
            </a:extLst>
          </p:cNvPr>
          <p:cNvSpPr/>
          <p:nvPr userDrawn="1"/>
        </p:nvSpPr>
        <p:spPr>
          <a:xfrm>
            <a:off x="646656" y="856097"/>
            <a:ext cx="10898688" cy="4823076"/>
          </a:xfrm>
          <a:prstGeom prst="roundRect">
            <a:avLst>
              <a:gd name="adj" fmla="val 5872"/>
            </a:avLst>
          </a:prstGeom>
          <a:solidFill>
            <a:schemeClr val="bg1">
              <a:lumMod val="95000"/>
            </a:schemeClr>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7" name="Freeform: Shape 2">
            <a:extLst>
              <a:ext uri="{FF2B5EF4-FFF2-40B4-BE49-F238E27FC236}">
                <a16:creationId xmlns:a16="http://schemas.microsoft.com/office/drawing/2014/main" id="{FCB01597-885F-FD69-6C6A-888EB789A2F2}"/>
              </a:ext>
            </a:extLst>
          </p:cNvPr>
          <p:cNvSpPr>
            <a:spLocks noChangeAspect="1"/>
          </p:cNvSpPr>
          <p:nvPr userDrawn="1"/>
        </p:nvSpPr>
        <p:spPr>
          <a:xfrm>
            <a:off x="442528" y="1576674"/>
            <a:ext cx="836949" cy="570806"/>
          </a:xfrm>
          <a:custGeom>
            <a:avLst/>
            <a:gdLst>
              <a:gd name="connsiteX0" fmla="*/ 357530 w 437083"/>
              <a:gd name="connsiteY0" fmla="*/ 0 h 298094"/>
              <a:gd name="connsiteX1" fmla="*/ 414223 w 437083"/>
              <a:gd name="connsiteY1" fmla="*/ 0 h 298094"/>
              <a:gd name="connsiteX2" fmla="*/ 437083 w 437083"/>
              <a:gd name="connsiteY2" fmla="*/ 19202 h 298094"/>
              <a:gd name="connsiteX3" fmla="*/ 436169 w 437083"/>
              <a:gd name="connsiteY3" fmla="*/ 30175 h 298094"/>
              <a:gd name="connsiteX4" fmla="*/ 433425 w 437083"/>
              <a:gd name="connsiteY4" fmla="*/ 52121 h 298094"/>
              <a:gd name="connsiteX5" fmla="*/ 403250 w 437083"/>
              <a:gd name="connsiteY5" fmla="*/ 266090 h 298094"/>
              <a:gd name="connsiteX6" fmla="*/ 392277 w 437083"/>
              <a:gd name="connsiteY6" fmla="*/ 290779 h 298094"/>
              <a:gd name="connsiteX7" fmla="*/ 367589 w 437083"/>
              <a:gd name="connsiteY7" fmla="*/ 298094 h 298094"/>
              <a:gd name="connsiteX8" fmla="*/ 327355 w 437083"/>
              <a:gd name="connsiteY8" fmla="*/ 298094 h 298094"/>
              <a:gd name="connsiteX9" fmla="*/ 235915 w 437083"/>
              <a:gd name="connsiteY9" fmla="*/ 236829 h 298094"/>
              <a:gd name="connsiteX10" fmla="*/ 258775 w 437083"/>
              <a:gd name="connsiteY10" fmla="*/ 160020 h 298094"/>
              <a:gd name="connsiteX11" fmla="*/ 318211 w 437083"/>
              <a:gd name="connsiteY11" fmla="*/ 28346 h 298094"/>
              <a:gd name="connsiteX12" fmla="*/ 333756 w 437083"/>
              <a:gd name="connsiteY12" fmla="*/ 6401 h 298094"/>
              <a:gd name="connsiteX13" fmla="*/ 357530 w 437083"/>
              <a:gd name="connsiteY13" fmla="*/ 0 h 298094"/>
              <a:gd name="connsiteX14" fmla="*/ 121615 w 437083"/>
              <a:gd name="connsiteY14" fmla="*/ 0 h 298094"/>
              <a:gd name="connsiteX15" fmla="*/ 178308 w 437083"/>
              <a:gd name="connsiteY15" fmla="*/ 0 h 298094"/>
              <a:gd name="connsiteX16" fmla="*/ 201168 w 437083"/>
              <a:gd name="connsiteY16" fmla="*/ 19202 h 298094"/>
              <a:gd name="connsiteX17" fmla="*/ 200253 w 437083"/>
              <a:gd name="connsiteY17" fmla="*/ 30175 h 298094"/>
              <a:gd name="connsiteX18" fmla="*/ 197510 w 437083"/>
              <a:gd name="connsiteY18" fmla="*/ 52121 h 298094"/>
              <a:gd name="connsiteX19" fmla="*/ 167335 w 437083"/>
              <a:gd name="connsiteY19" fmla="*/ 266090 h 298094"/>
              <a:gd name="connsiteX20" fmla="*/ 156362 w 437083"/>
              <a:gd name="connsiteY20" fmla="*/ 290779 h 298094"/>
              <a:gd name="connsiteX21" fmla="*/ 131673 w 437083"/>
              <a:gd name="connsiteY21" fmla="*/ 298094 h 298094"/>
              <a:gd name="connsiteX22" fmla="*/ 91440 w 437083"/>
              <a:gd name="connsiteY22" fmla="*/ 298094 h 298094"/>
              <a:gd name="connsiteX23" fmla="*/ 0 w 437083"/>
              <a:gd name="connsiteY23" fmla="*/ 236829 h 298094"/>
              <a:gd name="connsiteX24" fmla="*/ 22860 w 437083"/>
              <a:gd name="connsiteY24" fmla="*/ 160020 h 298094"/>
              <a:gd name="connsiteX25" fmla="*/ 82296 w 437083"/>
              <a:gd name="connsiteY25" fmla="*/ 28346 h 298094"/>
              <a:gd name="connsiteX26" fmla="*/ 97841 w 437083"/>
              <a:gd name="connsiteY26" fmla="*/ 6401 h 298094"/>
              <a:gd name="connsiteX27" fmla="*/ 121615 w 437083"/>
              <a:gd name="connsiteY27" fmla="*/ 0 h 298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37083" h="298094">
                <a:moveTo>
                  <a:pt x="357530" y="0"/>
                </a:moveTo>
                <a:lnTo>
                  <a:pt x="414223" y="0"/>
                </a:lnTo>
                <a:cubicBezTo>
                  <a:pt x="429463" y="0"/>
                  <a:pt x="437083" y="6401"/>
                  <a:pt x="437083" y="19202"/>
                </a:cubicBezTo>
                <a:cubicBezTo>
                  <a:pt x="437083" y="22250"/>
                  <a:pt x="436778" y="25908"/>
                  <a:pt x="436169" y="30175"/>
                </a:cubicBezTo>
                <a:cubicBezTo>
                  <a:pt x="435559" y="34442"/>
                  <a:pt x="434645" y="41757"/>
                  <a:pt x="433425" y="52121"/>
                </a:cubicBezTo>
                <a:lnTo>
                  <a:pt x="403250" y="266090"/>
                </a:lnTo>
                <a:cubicBezTo>
                  <a:pt x="401421" y="277673"/>
                  <a:pt x="397764" y="285902"/>
                  <a:pt x="392277" y="290779"/>
                </a:cubicBezTo>
                <a:cubicBezTo>
                  <a:pt x="386791" y="295656"/>
                  <a:pt x="378561" y="298094"/>
                  <a:pt x="367589" y="298094"/>
                </a:cubicBezTo>
                <a:lnTo>
                  <a:pt x="327355" y="298094"/>
                </a:lnTo>
                <a:cubicBezTo>
                  <a:pt x="266395" y="298094"/>
                  <a:pt x="235915" y="277673"/>
                  <a:pt x="235915" y="236829"/>
                </a:cubicBezTo>
                <a:cubicBezTo>
                  <a:pt x="235915" y="220370"/>
                  <a:pt x="243535" y="194767"/>
                  <a:pt x="258775" y="160020"/>
                </a:cubicBezTo>
                <a:lnTo>
                  <a:pt x="318211" y="28346"/>
                </a:lnTo>
                <a:cubicBezTo>
                  <a:pt x="322478" y="17983"/>
                  <a:pt x="327660" y="10668"/>
                  <a:pt x="333756" y="6401"/>
                </a:cubicBezTo>
                <a:cubicBezTo>
                  <a:pt x="339852" y="2133"/>
                  <a:pt x="347777" y="0"/>
                  <a:pt x="357530" y="0"/>
                </a:cubicBezTo>
                <a:close/>
                <a:moveTo>
                  <a:pt x="121615" y="0"/>
                </a:moveTo>
                <a:lnTo>
                  <a:pt x="178308" y="0"/>
                </a:lnTo>
                <a:cubicBezTo>
                  <a:pt x="193548" y="0"/>
                  <a:pt x="201168" y="6401"/>
                  <a:pt x="201168" y="19202"/>
                </a:cubicBezTo>
                <a:cubicBezTo>
                  <a:pt x="201168" y="22250"/>
                  <a:pt x="200863" y="25908"/>
                  <a:pt x="200253" y="30175"/>
                </a:cubicBezTo>
                <a:cubicBezTo>
                  <a:pt x="199644" y="34442"/>
                  <a:pt x="198729" y="41757"/>
                  <a:pt x="197510" y="52121"/>
                </a:cubicBezTo>
                <a:lnTo>
                  <a:pt x="167335" y="266090"/>
                </a:lnTo>
                <a:cubicBezTo>
                  <a:pt x="165506" y="277673"/>
                  <a:pt x="161849" y="285902"/>
                  <a:pt x="156362" y="290779"/>
                </a:cubicBezTo>
                <a:cubicBezTo>
                  <a:pt x="150876" y="295656"/>
                  <a:pt x="142646" y="298094"/>
                  <a:pt x="131673" y="298094"/>
                </a:cubicBezTo>
                <a:lnTo>
                  <a:pt x="91440" y="298094"/>
                </a:lnTo>
                <a:cubicBezTo>
                  <a:pt x="30480" y="298094"/>
                  <a:pt x="0" y="277673"/>
                  <a:pt x="0" y="236829"/>
                </a:cubicBezTo>
                <a:cubicBezTo>
                  <a:pt x="0" y="220370"/>
                  <a:pt x="7620" y="194767"/>
                  <a:pt x="22860" y="160020"/>
                </a:cubicBezTo>
                <a:lnTo>
                  <a:pt x="82296" y="28346"/>
                </a:lnTo>
                <a:cubicBezTo>
                  <a:pt x="86563" y="17983"/>
                  <a:pt x="91745" y="10668"/>
                  <a:pt x="97841" y="6401"/>
                </a:cubicBezTo>
                <a:cubicBezTo>
                  <a:pt x="103937" y="2133"/>
                  <a:pt x="111861" y="0"/>
                  <a:pt x="121615" y="0"/>
                </a:cubicBezTo>
                <a:close/>
              </a:path>
            </a:pathLst>
          </a:custGeom>
          <a:gradFill flip="none" rotWithShape="1">
            <a:gsLst>
              <a:gs pos="0">
                <a:schemeClr val="accent3">
                  <a:lumMod val="40000"/>
                  <a:lumOff val="60000"/>
                </a:schemeClr>
              </a:gs>
              <a:gs pos="100000">
                <a:schemeClr val="accent3">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err="1"/>
          </a:p>
        </p:txBody>
      </p:sp>
      <p:sp>
        <p:nvSpPr>
          <p:cNvPr id="8" name="Title 1">
            <a:extLst>
              <a:ext uri="{FF2B5EF4-FFF2-40B4-BE49-F238E27FC236}">
                <a16:creationId xmlns:a16="http://schemas.microsoft.com/office/drawing/2014/main" id="{5C85019C-F15E-4897-1C3D-82539E02857F}"/>
              </a:ext>
            </a:extLst>
          </p:cNvPr>
          <p:cNvSpPr>
            <a:spLocks noGrp="1"/>
          </p:cNvSpPr>
          <p:nvPr>
            <p:ph type="title" hasCustomPrompt="1"/>
          </p:nvPr>
        </p:nvSpPr>
        <p:spPr>
          <a:xfrm>
            <a:off x="1476374" y="1862077"/>
            <a:ext cx="9245909" cy="2567077"/>
          </a:xfrm>
        </p:spPr>
        <p:txBody>
          <a:bodyPr/>
          <a:lstStyle>
            <a:lvl1pPr>
              <a:defRPr sz="4400" b="0" i="0">
                <a:latin typeface="Amazon Ember Display Medium" panose="020F0603020204020204" pitchFamily="34" charset="0"/>
                <a:ea typeface="Amazon Ember Display Medium" panose="020F0603020204020204" pitchFamily="34" charset="0"/>
                <a:cs typeface="Amazon Ember Display Medium" panose="020F0603020204020204" pitchFamily="34" charset="0"/>
              </a:defRPr>
            </a:lvl1pPr>
          </a:lstStyle>
          <a:p>
            <a:r>
              <a:rPr lang="en-US" dirty="0"/>
              <a:t>Enter quote here. Do not add additional quote marks on the text.</a:t>
            </a:r>
          </a:p>
        </p:txBody>
      </p:sp>
      <p:sp>
        <p:nvSpPr>
          <p:cNvPr id="9" name="Text Placeholder 8">
            <a:extLst>
              <a:ext uri="{FF2B5EF4-FFF2-40B4-BE49-F238E27FC236}">
                <a16:creationId xmlns:a16="http://schemas.microsoft.com/office/drawing/2014/main" id="{DEADA785-F296-D69E-B6E8-66C4CB511153}"/>
              </a:ext>
            </a:extLst>
          </p:cNvPr>
          <p:cNvSpPr>
            <a:spLocks noGrp="1"/>
          </p:cNvSpPr>
          <p:nvPr>
            <p:ph type="body" sz="quarter" idx="14" hasCustomPrompt="1"/>
          </p:nvPr>
        </p:nvSpPr>
        <p:spPr>
          <a:xfrm>
            <a:off x="1474839" y="4504410"/>
            <a:ext cx="9247444" cy="369332"/>
          </a:xfrm>
        </p:spPr>
        <p:txBody>
          <a:bodyPr/>
          <a:lstStyle>
            <a:lvl1pPr marL="0" indent="0" algn="r">
              <a:buNone/>
              <a:defRPr sz="2000" b="1"/>
            </a:lvl1pPr>
          </a:lstStyle>
          <a:p>
            <a:pPr lvl="0"/>
            <a:r>
              <a:rPr lang="en-US" dirty="0"/>
              <a:t>Enter quoted person’s name</a:t>
            </a:r>
          </a:p>
        </p:txBody>
      </p:sp>
      <p:sp>
        <p:nvSpPr>
          <p:cNvPr id="10" name="Text Placeholder 10">
            <a:extLst>
              <a:ext uri="{FF2B5EF4-FFF2-40B4-BE49-F238E27FC236}">
                <a16:creationId xmlns:a16="http://schemas.microsoft.com/office/drawing/2014/main" id="{A5E9B88B-6526-F9D8-E79F-23F1CB083CB3}"/>
              </a:ext>
            </a:extLst>
          </p:cNvPr>
          <p:cNvSpPr>
            <a:spLocks noGrp="1"/>
          </p:cNvSpPr>
          <p:nvPr>
            <p:ph type="body" sz="quarter" idx="15" hasCustomPrompt="1"/>
          </p:nvPr>
        </p:nvSpPr>
        <p:spPr>
          <a:xfrm>
            <a:off x="1474839" y="4939447"/>
            <a:ext cx="9247444" cy="341632"/>
          </a:xfrm>
        </p:spPr>
        <p:txBody>
          <a:bodyPr/>
          <a:lstStyle>
            <a:lvl1pPr marL="0" indent="0" algn="r">
              <a:buNone/>
              <a:defRPr sz="1800"/>
            </a:lvl1pPr>
          </a:lstStyle>
          <a:p>
            <a:pPr lvl="0"/>
            <a:r>
              <a:rPr lang="en-US"/>
              <a:t>Enter quoted person’s affiliation</a:t>
            </a:r>
          </a:p>
        </p:txBody>
      </p:sp>
      <p:sp>
        <p:nvSpPr>
          <p:cNvPr id="2" name="Slide Number Placeholder 5">
            <a:extLst>
              <a:ext uri="{FF2B5EF4-FFF2-40B4-BE49-F238E27FC236}">
                <a16:creationId xmlns:a16="http://schemas.microsoft.com/office/drawing/2014/main" id="{E413A568-8681-AF83-6FB3-9D5FFEFA92BB}"/>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129517062"/>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with photo">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ED1789B-4592-6388-377A-3BFB9146520F}"/>
              </a:ext>
            </a:extLst>
          </p:cNvPr>
          <p:cNvSpPr>
            <a:spLocks noGrp="1"/>
          </p:cNvSpPr>
          <p:nvPr>
            <p:ph type="pic" sz="quarter" idx="16" hasCustomPrompt="1"/>
          </p:nvPr>
        </p:nvSpPr>
        <p:spPr>
          <a:xfrm>
            <a:off x="4053840" y="0"/>
            <a:ext cx="8138160" cy="6858000"/>
          </a:xfrm>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16" name="Freeform: Shape 15">
            <a:extLst>
              <a:ext uri="{FF2B5EF4-FFF2-40B4-BE49-F238E27FC236}">
                <a16:creationId xmlns:a16="http://schemas.microsoft.com/office/drawing/2014/main" id="{A6AD14EE-B412-D4BA-99A4-1C0E5FD3E4EA}"/>
              </a:ext>
            </a:extLst>
          </p:cNvPr>
          <p:cNvSpPr>
            <a:spLocks noChangeAspect="1"/>
          </p:cNvSpPr>
          <p:nvPr userDrawn="1"/>
        </p:nvSpPr>
        <p:spPr>
          <a:xfrm>
            <a:off x="306051" y="915094"/>
            <a:ext cx="836949" cy="570806"/>
          </a:xfrm>
          <a:custGeom>
            <a:avLst/>
            <a:gdLst>
              <a:gd name="connsiteX0" fmla="*/ 357530 w 437083"/>
              <a:gd name="connsiteY0" fmla="*/ 0 h 298094"/>
              <a:gd name="connsiteX1" fmla="*/ 414223 w 437083"/>
              <a:gd name="connsiteY1" fmla="*/ 0 h 298094"/>
              <a:gd name="connsiteX2" fmla="*/ 437083 w 437083"/>
              <a:gd name="connsiteY2" fmla="*/ 19202 h 298094"/>
              <a:gd name="connsiteX3" fmla="*/ 436169 w 437083"/>
              <a:gd name="connsiteY3" fmla="*/ 30175 h 298094"/>
              <a:gd name="connsiteX4" fmla="*/ 433425 w 437083"/>
              <a:gd name="connsiteY4" fmla="*/ 52121 h 298094"/>
              <a:gd name="connsiteX5" fmla="*/ 403250 w 437083"/>
              <a:gd name="connsiteY5" fmla="*/ 266090 h 298094"/>
              <a:gd name="connsiteX6" fmla="*/ 392277 w 437083"/>
              <a:gd name="connsiteY6" fmla="*/ 290779 h 298094"/>
              <a:gd name="connsiteX7" fmla="*/ 367589 w 437083"/>
              <a:gd name="connsiteY7" fmla="*/ 298094 h 298094"/>
              <a:gd name="connsiteX8" fmla="*/ 327355 w 437083"/>
              <a:gd name="connsiteY8" fmla="*/ 298094 h 298094"/>
              <a:gd name="connsiteX9" fmla="*/ 235915 w 437083"/>
              <a:gd name="connsiteY9" fmla="*/ 236829 h 298094"/>
              <a:gd name="connsiteX10" fmla="*/ 258775 w 437083"/>
              <a:gd name="connsiteY10" fmla="*/ 160020 h 298094"/>
              <a:gd name="connsiteX11" fmla="*/ 318211 w 437083"/>
              <a:gd name="connsiteY11" fmla="*/ 28346 h 298094"/>
              <a:gd name="connsiteX12" fmla="*/ 333756 w 437083"/>
              <a:gd name="connsiteY12" fmla="*/ 6401 h 298094"/>
              <a:gd name="connsiteX13" fmla="*/ 357530 w 437083"/>
              <a:gd name="connsiteY13" fmla="*/ 0 h 298094"/>
              <a:gd name="connsiteX14" fmla="*/ 121615 w 437083"/>
              <a:gd name="connsiteY14" fmla="*/ 0 h 298094"/>
              <a:gd name="connsiteX15" fmla="*/ 178308 w 437083"/>
              <a:gd name="connsiteY15" fmla="*/ 0 h 298094"/>
              <a:gd name="connsiteX16" fmla="*/ 201168 w 437083"/>
              <a:gd name="connsiteY16" fmla="*/ 19202 h 298094"/>
              <a:gd name="connsiteX17" fmla="*/ 200253 w 437083"/>
              <a:gd name="connsiteY17" fmla="*/ 30175 h 298094"/>
              <a:gd name="connsiteX18" fmla="*/ 197510 w 437083"/>
              <a:gd name="connsiteY18" fmla="*/ 52121 h 298094"/>
              <a:gd name="connsiteX19" fmla="*/ 167335 w 437083"/>
              <a:gd name="connsiteY19" fmla="*/ 266090 h 298094"/>
              <a:gd name="connsiteX20" fmla="*/ 156362 w 437083"/>
              <a:gd name="connsiteY20" fmla="*/ 290779 h 298094"/>
              <a:gd name="connsiteX21" fmla="*/ 131673 w 437083"/>
              <a:gd name="connsiteY21" fmla="*/ 298094 h 298094"/>
              <a:gd name="connsiteX22" fmla="*/ 91440 w 437083"/>
              <a:gd name="connsiteY22" fmla="*/ 298094 h 298094"/>
              <a:gd name="connsiteX23" fmla="*/ 0 w 437083"/>
              <a:gd name="connsiteY23" fmla="*/ 236829 h 298094"/>
              <a:gd name="connsiteX24" fmla="*/ 22860 w 437083"/>
              <a:gd name="connsiteY24" fmla="*/ 160020 h 298094"/>
              <a:gd name="connsiteX25" fmla="*/ 82296 w 437083"/>
              <a:gd name="connsiteY25" fmla="*/ 28346 h 298094"/>
              <a:gd name="connsiteX26" fmla="*/ 97841 w 437083"/>
              <a:gd name="connsiteY26" fmla="*/ 6401 h 298094"/>
              <a:gd name="connsiteX27" fmla="*/ 121615 w 437083"/>
              <a:gd name="connsiteY27" fmla="*/ 0 h 298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37083" h="298094">
                <a:moveTo>
                  <a:pt x="357530" y="0"/>
                </a:moveTo>
                <a:lnTo>
                  <a:pt x="414223" y="0"/>
                </a:lnTo>
                <a:cubicBezTo>
                  <a:pt x="429463" y="0"/>
                  <a:pt x="437083" y="6401"/>
                  <a:pt x="437083" y="19202"/>
                </a:cubicBezTo>
                <a:cubicBezTo>
                  <a:pt x="437083" y="22250"/>
                  <a:pt x="436778" y="25908"/>
                  <a:pt x="436169" y="30175"/>
                </a:cubicBezTo>
                <a:cubicBezTo>
                  <a:pt x="435559" y="34442"/>
                  <a:pt x="434645" y="41757"/>
                  <a:pt x="433425" y="52121"/>
                </a:cubicBezTo>
                <a:lnTo>
                  <a:pt x="403250" y="266090"/>
                </a:lnTo>
                <a:cubicBezTo>
                  <a:pt x="401421" y="277673"/>
                  <a:pt x="397764" y="285902"/>
                  <a:pt x="392277" y="290779"/>
                </a:cubicBezTo>
                <a:cubicBezTo>
                  <a:pt x="386791" y="295656"/>
                  <a:pt x="378561" y="298094"/>
                  <a:pt x="367589" y="298094"/>
                </a:cubicBezTo>
                <a:lnTo>
                  <a:pt x="327355" y="298094"/>
                </a:lnTo>
                <a:cubicBezTo>
                  <a:pt x="266395" y="298094"/>
                  <a:pt x="235915" y="277673"/>
                  <a:pt x="235915" y="236829"/>
                </a:cubicBezTo>
                <a:cubicBezTo>
                  <a:pt x="235915" y="220370"/>
                  <a:pt x="243535" y="194767"/>
                  <a:pt x="258775" y="160020"/>
                </a:cubicBezTo>
                <a:lnTo>
                  <a:pt x="318211" y="28346"/>
                </a:lnTo>
                <a:cubicBezTo>
                  <a:pt x="322478" y="17983"/>
                  <a:pt x="327660" y="10668"/>
                  <a:pt x="333756" y="6401"/>
                </a:cubicBezTo>
                <a:cubicBezTo>
                  <a:pt x="339852" y="2133"/>
                  <a:pt x="347777" y="0"/>
                  <a:pt x="357530" y="0"/>
                </a:cubicBezTo>
                <a:close/>
                <a:moveTo>
                  <a:pt x="121615" y="0"/>
                </a:moveTo>
                <a:lnTo>
                  <a:pt x="178308" y="0"/>
                </a:lnTo>
                <a:cubicBezTo>
                  <a:pt x="193548" y="0"/>
                  <a:pt x="201168" y="6401"/>
                  <a:pt x="201168" y="19202"/>
                </a:cubicBezTo>
                <a:cubicBezTo>
                  <a:pt x="201168" y="22250"/>
                  <a:pt x="200863" y="25908"/>
                  <a:pt x="200253" y="30175"/>
                </a:cubicBezTo>
                <a:cubicBezTo>
                  <a:pt x="199644" y="34442"/>
                  <a:pt x="198729" y="41757"/>
                  <a:pt x="197510" y="52121"/>
                </a:cubicBezTo>
                <a:lnTo>
                  <a:pt x="167335" y="266090"/>
                </a:lnTo>
                <a:cubicBezTo>
                  <a:pt x="165506" y="277673"/>
                  <a:pt x="161849" y="285902"/>
                  <a:pt x="156362" y="290779"/>
                </a:cubicBezTo>
                <a:cubicBezTo>
                  <a:pt x="150876" y="295656"/>
                  <a:pt x="142646" y="298094"/>
                  <a:pt x="131673" y="298094"/>
                </a:cubicBezTo>
                <a:lnTo>
                  <a:pt x="91440" y="298094"/>
                </a:lnTo>
                <a:cubicBezTo>
                  <a:pt x="30480" y="298094"/>
                  <a:pt x="0" y="277673"/>
                  <a:pt x="0" y="236829"/>
                </a:cubicBezTo>
                <a:cubicBezTo>
                  <a:pt x="0" y="220370"/>
                  <a:pt x="7620" y="194767"/>
                  <a:pt x="22860" y="160020"/>
                </a:cubicBezTo>
                <a:lnTo>
                  <a:pt x="82296" y="28346"/>
                </a:lnTo>
                <a:cubicBezTo>
                  <a:pt x="86563" y="17983"/>
                  <a:pt x="91745" y="10668"/>
                  <a:pt x="97841" y="6401"/>
                </a:cubicBezTo>
                <a:cubicBezTo>
                  <a:pt x="103937" y="2133"/>
                  <a:pt x="111861" y="0"/>
                  <a:pt x="121615" y="0"/>
                </a:cubicBezTo>
                <a:close/>
              </a:path>
            </a:pathLst>
          </a:custGeom>
          <a:gradFill flip="none" rotWithShape="1">
            <a:gsLst>
              <a:gs pos="0">
                <a:schemeClr val="accent1"/>
              </a:gs>
              <a:gs pos="100000">
                <a:schemeClr val="accent3"/>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p>
        </p:txBody>
      </p:sp>
      <p:sp>
        <p:nvSpPr>
          <p:cNvPr id="3" name="Slide Number Placeholder 5">
            <a:extLst>
              <a:ext uri="{FF2B5EF4-FFF2-40B4-BE49-F238E27FC236}">
                <a16:creationId xmlns:a16="http://schemas.microsoft.com/office/drawing/2014/main" id="{AEEF96B0-26C1-347C-6B5B-66A9854A1415}"/>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dirty="0"/>
          </a:p>
        </p:txBody>
      </p:sp>
      <p:sp>
        <p:nvSpPr>
          <p:cNvPr id="2" name="Title 1">
            <a:extLst>
              <a:ext uri="{FF2B5EF4-FFF2-40B4-BE49-F238E27FC236}">
                <a16:creationId xmlns:a16="http://schemas.microsoft.com/office/drawing/2014/main" id="{1F3ABFD6-0A7E-4C17-A0CF-15563DCD4BE8}"/>
              </a:ext>
            </a:extLst>
          </p:cNvPr>
          <p:cNvSpPr>
            <a:spLocks noGrp="1"/>
          </p:cNvSpPr>
          <p:nvPr>
            <p:ph type="title" hasCustomPrompt="1"/>
          </p:nvPr>
        </p:nvSpPr>
        <p:spPr>
          <a:xfrm>
            <a:off x="1143000" y="1485900"/>
            <a:ext cx="4953000" cy="2567077"/>
          </a:xfrm>
        </p:spPr>
        <p:txBody>
          <a:bodyPr/>
          <a:lstStyle>
            <a:lvl1pPr>
              <a:defRPr sz="3600"/>
            </a:lvl1pPr>
          </a:lstStyle>
          <a:p>
            <a:r>
              <a:rPr lang="en-US" dirty="0"/>
              <a:t>Enter quote here. Do not add additional quote marks on the text.</a:t>
            </a:r>
          </a:p>
        </p:txBody>
      </p:sp>
      <p:sp>
        <p:nvSpPr>
          <p:cNvPr id="9" name="Text Placeholder 8">
            <a:extLst>
              <a:ext uri="{FF2B5EF4-FFF2-40B4-BE49-F238E27FC236}">
                <a16:creationId xmlns:a16="http://schemas.microsoft.com/office/drawing/2014/main" id="{0C139DB6-EAA5-478D-8B47-73B28F478C40}"/>
              </a:ext>
            </a:extLst>
          </p:cNvPr>
          <p:cNvSpPr>
            <a:spLocks noGrp="1"/>
          </p:cNvSpPr>
          <p:nvPr>
            <p:ph type="body" sz="quarter" idx="14" hasCustomPrompt="1"/>
          </p:nvPr>
        </p:nvSpPr>
        <p:spPr>
          <a:xfrm>
            <a:off x="1143000" y="5459518"/>
            <a:ext cx="4953959" cy="369332"/>
          </a:xfrm>
        </p:spPr>
        <p:txBody>
          <a:bodyPr/>
          <a:lstStyle>
            <a:lvl1pPr marL="0" indent="0">
              <a:buNone/>
              <a:defRPr sz="2000" b="1"/>
            </a:lvl1pPr>
          </a:lstStyle>
          <a:p>
            <a:pPr lvl="0"/>
            <a:r>
              <a:rPr lang="en-US"/>
              <a:t>Enter quoted person’s name</a:t>
            </a:r>
          </a:p>
        </p:txBody>
      </p:sp>
      <p:sp>
        <p:nvSpPr>
          <p:cNvPr id="11" name="Text Placeholder 10">
            <a:extLst>
              <a:ext uri="{FF2B5EF4-FFF2-40B4-BE49-F238E27FC236}">
                <a16:creationId xmlns:a16="http://schemas.microsoft.com/office/drawing/2014/main" id="{C4D58212-E366-46B6-A286-ED11216920C0}"/>
              </a:ext>
            </a:extLst>
          </p:cNvPr>
          <p:cNvSpPr>
            <a:spLocks noGrp="1"/>
          </p:cNvSpPr>
          <p:nvPr>
            <p:ph type="body" sz="quarter" idx="15" hasCustomPrompt="1"/>
          </p:nvPr>
        </p:nvSpPr>
        <p:spPr>
          <a:xfrm>
            <a:off x="1143000" y="5828850"/>
            <a:ext cx="4945182" cy="341632"/>
          </a:xfrm>
        </p:spPr>
        <p:txBody>
          <a:bodyPr/>
          <a:lstStyle>
            <a:lvl1pPr marL="0" indent="0">
              <a:buNone/>
              <a:defRPr sz="1800"/>
            </a:lvl1pPr>
          </a:lstStyle>
          <a:p>
            <a:pPr lvl="0"/>
            <a:r>
              <a:rPr lang="en-US"/>
              <a:t>Enter quoted person’s affiliation</a:t>
            </a:r>
          </a:p>
        </p:txBody>
      </p:sp>
    </p:spTree>
    <p:extLst>
      <p:ext uri="{BB962C8B-B14F-4D97-AF65-F5344CB8AC3E}">
        <p14:creationId xmlns:p14="http://schemas.microsoft.com/office/powerpoint/2010/main" val="4065486431"/>
      </p:ext>
    </p:extLst>
  </p:cSld>
  <p:clrMapOvr>
    <a:masterClrMapping/>
  </p:clrMapOvr>
  <p:transition>
    <p:fade/>
  </p:transition>
  <p:extLst>
    <p:ext uri="{DCECCB84-F9BA-43D5-87BE-67443E8EF086}">
      <p15:sldGuideLst xmlns:p15="http://schemas.microsoft.com/office/powerpoint/2012/main">
        <p15:guide id="1" pos="720">
          <p15:clr>
            <a:srgbClr val="FBAE40"/>
          </p15:clr>
        </p15:guide>
        <p15:guide id="2" pos="5880">
          <p15:clr>
            <a:srgbClr val="FBAE40"/>
          </p15:clr>
        </p15:guide>
        <p15:guide id="3" orient="horz" pos="2904">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Section Header l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D0138-670A-478D-BCC5-48A85ECF1D46}"/>
              </a:ext>
            </a:extLst>
          </p:cNvPr>
          <p:cNvSpPr>
            <a:spLocks noGrp="1"/>
          </p:cNvSpPr>
          <p:nvPr>
            <p:ph type="title" hasCustomPrompt="1"/>
          </p:nvPr>
        </p:nvSpPr>
        <p:spPr>
          <a:xfrm>
            <a:off x="419100" y="2707821"/>
            <a:ext cx="8191500" cy="1442355"/>
          </a:xfrm>
        </p:spPr>
        <p:txBody>
          <a:bodyPr anchor="ctr"/>
          <a:lstStyle>
            <a:lvl1pPr>
              <a:defRPr sz="4400"/>
            </a:lvl1pPr>
          </a:lstStyle>
          <a:p>
            <a:r>
              <a:rPr lang="en-US"/>
              <a:t>Section divider – </a:t>
            </a:r>
            <a:br>
              <a:rPr lang="en-US"/>
            </a:br>
            <a:r>
              <a:rPr lang="en-US"/>
              <a:t>Enter section name here</a:t>
            </a:r>
          </a:p>
        </p:txBody>
      </p:sp>
      <p:sp>
        <p:nvSpPr>
          <p:cNvPr id="3" name="Slide Number Placeholder 5">
            <a:extLst>
              <a:ext uri="{FF2B5EF4-FFF2-40B4-BE49-F238E27FC236}">
                <a16:creationId xmlns:a16="http://schemas.microsoft.com/office/drawing/2014/main" id="{A3851B1F-B6E8-EB0C-C86C-E2F55A0C7B16}"/>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236566658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Section Header light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D0138-670A-478D-BCC5-48A85ECF1D46}"/>
              </a:ext>
            </a:extLst>
          </p:cNvPr>
          <p:cNvSpPr>
            <a:spLocks noGrp="1"/>
          </p:cNvSpPr>
          <p:nvPr>
            <p:ph type="title" hasCustomPrompt="1"/>
          </p:nvPr>
        </p:nvSpPr>
        <p:spPr>
          <a:xfrm>
            <a:off x="419100" y="2707821"/>
            <a:ext cx="8191500" cy="1442355"/>
          </a:xfrm>
        </p:spPr>
        <p:txBody>
          <a:bodyPr anchor="ctr"/>
          <a:lstStyle>
            <a:lvl1pPr>
              <a:defRPr sz="4400"/>
            </a:lvl1pPr>
          </a:lstStyle>
          <a:p>
            <a:r>
              <a:rPr lang="en-US"/>
              <a:t>Section divider – </a:t>
            </a:r>
            <a:br>
              <a:rPr lang="en-US"/>
            </a:br>
            <a:r>
              <a:rPr lang="en-US"/>
              <a:t>Enter section name here</a:t>
            </a:r>
          </a:p>
        </p:txBody>
      </p:sp>
      <p:sp>
        <p:nvSpPr>
          <p:cNvPr id="4" name="Slide Number Placeholder 5">
            <a:extLst>
              <a:ext uri="{FF2B5EF4-FFF2-40B4-BE49-F238E27FC236}">
                <a16:creationId xmlns:a16="http://schemas.microsoft.com/office/drawing/2014/main" id="{078423A5-80BF-2D22-B3ED-0ECCFA0D1D9F}"/>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31964644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_3">
    <p:spTree>
      <p:nvGrpSpPr>
        <p:cNvPr id="1" name=""/>
        <p:cNvGrpSpPr/>
        <p:nvPr/>
      </p:nvGrpSpPr>
      <p:grpSpPr>
        <a:xfrm>
          <a:off x="0" y="0"/>
          <a:ext cx="0" cy="0"/>
          <a:chOff x="0" y="0"/>
          <a:chExt cx="0" cy="0"/>
        </a:xfrm>
      </p:grpSpPr>
      <p:sp>
        <p:nvSpPr>
          <p:cNvPr id="59" name="Rectangle: Rounded Corners 14">
            <a:extLst>
              <a:ext uri="{FF2B5EF4-FFF2-40B4-BE49-F238E27FC236}">
                <a16:creationId xmlns:a16="http://schemas.microsoft.com/office/drawing/2014/main" id="{90CAB64E-C3D8-D3B4-BDBE-B1CFA3F66B17}"/>
              </a:ext>
            </a:extLst>
          </p:cNvPr>
          <p:cNvSpPr/>
          <p:nvPr userDrawn="1"/>
        </p:nvSpPr>
        <p:spPr>
          <a:xfrm>
            <a:off x="421483" y="4085415"/>
            <a:ext cx="3600196" cy="1792653"/>
          </a:xfrm>
          <a:prstGeom prst="roundRect">
            <a:avLst>
              <a:gd name="adj" fmla="val 739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9" name="Rectangle: Rounded Corners 14">
            <a:extLst>
              <a:ext uri="{FF2B5EF4-FFF2-40B4-BE49-F238E27FC236}">
                <a16:creationId xmlns:a16="http://schemas.microsoft.com/office/drawing/2014/main" id="{AC58A4AF-5F75-90B5-E2D5-B6AD307D8E47}"/>
              </a:ext>
            </a:extLst>
          </p:cNvPr>
          <p:cNvSpPr/>
          <p:nvPr userDrawn="1"/>
        </p:nvSpPr>
        <p:spPr>
          <a:xfrm>
            <a:off x="421483" y="1954198"/>
            <a:ext cx="3600196" cy="1792653"/>
          </a:xfrm>
          <a:prstGeom prst="roundRect">
            <a:avLst>
              <a:gd name="adj" fmla="val 739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38" name="Text Placeholder 37">
            <a:extLst>
              <a:ext uri="{FF2B5EF4-FFF2-40B4-BE49-F238E27FC236}">
                <a16:creationId xmlns:a16="http://schemas.microsoft.com/office/drawing/2014/main" id="{2059F353-311B-F409-C62D-0FFAB22CC7EC}"/>
              </a:ext>
            </a:extLst>
          </p:cNvPr>
          <p:cNvSpPr>
            <a:spLocks noGrp="1"/>
          </p:cNvSpPr>
          <p:nvPr>
            <p:ph type="body" sz="quarter" idx="12" hasCustomPrompt="1"/>
          </p:nvPr>
        </p:nvSpPr>
        <p:spPr>
          <a:xfrm>
            <a:off x="1702543" y="2794197"/>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39" name="Text Placeholder 37">
            <a:extLst>
              <a:ext uri="{FF2B5EF4-FFF2-40B4-BE49-F238E27FC236}">
                <a16:creationId xmlns:a16="http://schemas.microsoft.com/office/drawing/2014/main" id="{F7711304-137D-F984-FCB7-ABDFAF726FBF}"/>
              </a:ext>
            </a:extLst>
          </p:cNvPr>
          <p:cNvSpPr>
            <a:spLocks noGrp="1"/>
          </p:cNvSpPr>
          <p:nvPr>
            <p:ph type="body" sz="quarter" idx="13" hasCustomPrompt="1"/>
          </p:nvPr>
        </p:nvSpPr>
        <p:spPr>
          <a:xfrm>
            <a:off x="570756" y="2388859"/>
            <a:ext cx="876106" cy="923330"/>
          </a:xfrm>
        </p:spPr>
        <p:txBody>
          <a:bodyPr anchor="ctr"/>
          <a:lstStyle>
            <a:lvl1pPr marL="0" indent="0" algn="r">
              <a:lnSpc>
                <a:spcPct val="100000"/>
              </a:lnSpc>
              <a:buNone/>
              <a:defRPr lang="en-US" sz="5400" b="1" i="0" kern="1200" spc="-150" dirty="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dirty="0"/>
              <a:t>01</a:t>
            </a:r>
          </a:p>
        </p:txBody>
      </p:sp>
      <p:sp>
        <p:nvSpPr>
          <p:cNvPr id="47" name="Text Placeholder 37">
            <a:extLst>
              <a:ext uri="{FF2B5EF4-FFF2-40B4-BE49-F238E27FC236}">
                <a16:creationId xmlns:a16="http://schemas.microsoft.com/office/drawing/2014/main" id="{953B5177-9BDA-5DF1-2654-40F84CED969A}"/>
              </a:ext>
            </a:extLst>
          </p:cNvPr>
          <p:cNvSpPr>
            <a:spLocks noGrp="1"/>
          </p:cNvSpPr>
          <p:nvPr>
            <p:ph type="body" sz="quarter" idx="18" hasCustomPrompt="1"/>
          </p:nvPr>
        </p:nvSpPr>
        <p:spPr>
          <a:xfrm>
            <a:off x="1702543" y="4925414"/>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48" name="Text Placeholder 37">
            <a:extLst>
              <a:ext uri="{FF2B5EF4-FFF2-40B4-BE49-F238E27FC236}">
                <a16:creationId xmlns:a16="http://schemas.microsoft.com/office/drawing/2014/main" id="{7BC2DADC-7A2D-0BE5-97F0-FB06ADCD454D}"/>
              </a:ext>
            </a:extLst>
          </p:cNvPr>
          <p:cNvSpPr>
            <a:spLocks noGrp="1"/>
          </p:cNvSpPr>
          <p:nvPr>
            <p:ph type="body" sz="quarter" idx="19" hasCustomPrompt="1"/>
          </p:nvPr>
        </p:nvSpPr>
        <p:spPr>
          <a:xfrm>
            <a:off x="570756" y="4520076"/>
            <a:ext cx="876106" cy="923330"/>
          </a:xfrm>
        </p:spPr>
        <p:txBody>
          <a:bodyPr anchor="ctr"/>
          <a:lstStyle>
            <a:lvl1pPr marL="0" indent="0" algn="r">
              <a:lnSpc>
                <a:spcPct val="100000"/>
              </a:lnSpc>
              <a:buNone/>
              <a:defRPr lang="en-US" sz="5400" b="1" i="0" kern="1200" spc="-150" dirty="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2" name="Title 1">
            <a:extLst>
              <a:ext uri="{FF2B5EF4-FFF2-40B4-BE49-F238E27FC236}">
                <a16:creationId xmlns:a16="http://schemas.microsoft.com/office/drawing/2014/main" id="{EA4D24A8-EBF2-4C49-BC69-1DFF588B45A9}"/>
              </a:ext>
            </a:extLst>
          </p:cNvPr>
          <p:cNvSpPr>
            <a:spLocks noGrp="1"/>
          </p:cNvSpPr>
          <p:nvPr>
            <p:ph type="title" hasCustomPrompt="1"/>
          </p:nvPr>
        </p:nvSpPr>
        <p:spPr>
          <a:xfrm>
            <a:off x="425038" y="342901"/>
            <a:ext cx="11424062" cy="644714"/>
          </a:xfrm>
        </p:spPr>
        <p:txBody>
          <a:bodyPr/>
          <a:lstStyle>
            <a:lvl1pPr>
              <a:defRPr/>
            </a:lvl1pPr>
          </a:lstStyle>
          <a:p>
            <a:r>
              <a:rPr lang="en-US" dirty="0"/>
              <a:t>Agenda layout</a:t>
            </a:r>
          </a:p>
        </p:txBody>
      </p:sp>
      <p:sp>
        <p:nvSpPr>
          <p:cNvPr id="3" name="Rectangle: Rounded Corners 14">
            <a:extLst>
              <a:ext uri="{FF2B5EF4-FFF2-40B4-BE49-F238E27FC236}">
                <a16:creationId xmlns:a16="http://schemas.microsoft.com/office/drawing/2014/main" id="{A5B475CB-72C2-5DA6-7F4B-A11AA9DCF4BD}"/>
              </a:ext>
            </a:extLst>
          </p:cNvPr>
          <p:cNvSpPr/>
          <p:nvPr userDrawn="1"/>
        </p:nvSpPr>
        <p:spPr>
          <a:xfrm>
            <a:off x="8248904" y="1954198"/>
            <a:ext cx="3600196" cy="1792653"/>
          </a:xfrm>
          <a:prstGeom prst="roundRect">
            <a:avLst>
              <a:gd name="adj" fmla="val 739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4" name="Text Placeholder 37">
            <a:extLst>
              <a:ext uri="{FF2B5EF4-FFF2-40B4-BE49-F238E27FC236}">
                <a16:creationId xmlns:a16="http://schemas.microsoft.com/office/drawing/2014/main" id="{98BA58F2-33BE-123D-9CEF-7FFCF6EB2A59}"/>
              </a:ext>
            </a:extLst>
          </p:cNvPr>
          <p:cNvSpPr>
            <a:spLocks noGrp="1"/>
          </p:cNvSpPr>
          <p:nvPr>
            <p:ph type="body" sz="quarter" idx="20" hasCustomPrompt="1"/>
          </p:nvPr>
        </p:nvSpPr>
        <p:spPr>
          <a:xfrm>
            <a:off x="9529964" y="2794197"/>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5" name="Text Placeholder 37">
            <a:extLst>
              <a:ext uri="{FF2B5EF4-FFF2-40B4-BE49-F238E27FC236}">
                <a16:creationId xmlns:a16="http://schemas.microsoft.com/office/drawing/2014/main" id="{7D8258AA-317E-2D75-0695-DAF7CA706EC7}"/>
              </a:ext>
            </a:extLst>
          </p:cNvPr>
          <p:cNvSpPr>
            <a:spLocks noGrp="1"/>
          </p:cNvSpPr>
          <p:nvPr>
            <p:ph type="body" sz="quarter" idx="21" hasCustomPrompt="1"/>
          </p:nvPr>
        </p:nvSpPr>
        <p:spPr>
          <a:xfrm>
            <a:off x="8398177" y="2388859"/>
            <a:ext cx="876106" cy="923330"/>
          </a:xfrm>
        </p:spPr>
        <p:txBody>
          <a:bodyPr anchor="ctr"/>
          <a:lstStyle>
            <a:lvl1pPr marL="0" indent="0" algn="r">
              <a:lnSpc>
                <a:spcPct val="100000"/>
              </a:lnSpc>
              <a:buNone/>
              <a:defRPr lang="en-US" sz="5400" b="1" i="0" kern="1200" spc="-150" dirty="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6" name="Rectangle: Rounded Corners 14">
            <a:extLst>
              <a:ext uri="{FF2B5EF4-FFF2-40B4-BE49-F238E27FC236}">
                <a16:creationId xmlns:a16="http://schemas.microsoft.com/office/drawing/2014/main" id="{6FC7776F-E0BD-07D6-3B13-FA34C298FA42}"/>
              </a:ext>
            </a:extLst>
          </p:cNvPr>
          <p:cNvSpPr/>
          <p:nvPr userDrawn="1"/>
        </p:nvSpPr>
        <p:spPr>
          <a:xfrm>
            <a:off x="4335193" y="1954198"/>
            <a:ext cx="3600196" cy="1792653"/>
          </a:xfrm>
          <a:prstGeom prst="roundRect">
            <a:avLst>
              <a:gd name="adj" fmla="val 739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7" name="Text Placeholder 37">
            <a:extLst>
              <a:ext uri="{FF2B5EF4-FFF2-40B4-BE49-F238E27FC236}">
                <a16:creationId xmlns:a16="http://schemas.microsoft.com/office/drawing/2014/main" id="{22CD3051-126F-857F-1DC9-D67B4E2B2BE9}"/>
              </a:ext>
            </a:extLst>
          </p:cNvPr>
          <p:cNvSpPr>
            <a:spLocks noGrp="1"/>
          </p:cNvSpPr>
          <p:nvPr>
            <p:ph type="body" sz="quarter" idx="22" hasCustomPrompt="1"/>
          </p:nvPr>
        </p:nvSpPr>
        <p:spPr>
          <a:xfrm>
            <a:off x="5616253" y="2794197"/>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8" name="Text Placeholder 37">
            <a:extLst>
              <a:ext uri="{FF2B5EF4-FFF2-40B4-BE49-F238E27FC236}">
                <a16:creationId xmlns:a16="http://schemas.microsoft.com/office/drawing/2014/main" id="{5B8DF3FE-9334-6C10-0274-C5A73AFEE1CE}"/>
              </a:ext>
            </a:extLst>
          </p:cNvPr>
          <p:cNvSpPr>
            <a:spLocks noGrp="1"/>
          </p:cNvSpPr>
          <p:nvPr>
            <p:ph type="body" sz="quarter" idx="23" hasCustomPrompt="1"/>
          </p:nvPr>
        </p:nvSpPr>
        <p:spPr>
          <a:xfrm>
            <a:off x="4484466" y="2388859"/>
            <a:ext cx="876106" cy="923330"/>
          </a:xfrm>
        </p:spPr>
        <p:txBody>
          <a:bodyPr anchor="ctr"/>
          <a:lstStyle>
            <a:lvl1pPr marL="0" indent="0" algn="r">
              <a:lnSpc>
                <a:spcPct val="100000"/>
              </a:lnSpc>
              <a:buNone/>
              <a:defRPr lang="en-US" sz="5400" b="1" i="0" kern="1200" spc="-150" dirty="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10" name="Rectangle: Rounded Corners 14">
            <a:extLst>
              <a:ext uri="{FF2B5EF4-FFF2-40B4-BE49-F238E27FC236}">
                <a16:creationId xmlns:a16="http://schemas.microsoft.com/office/drawing/2014/main" id="{F1D15092-6C97-448C-5A10-94969E090303}"/>
              </a:ext>
            </a:extLst>
          </p:cNvPr>
          <p:cNvSpPr/>
          <p:nvPr userDrawn="1"/>
        </p:nvSpPr>
        <p:spPr>
          <a:xfrm>
            <a:off x="4335193" y="4085415"/>
            <a:ext cx="3600196" cy="1792653"/>
          </a:xfrm>
          <a:prstGeom prst="roundRect">
            <a:avLst>
              <a:gd name="adj" fmla="val 739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11" name="Text Placeholder 37">
            <a:extLst>
              <a:ext uri="{FF2B5EF4-FFF2-40B4-BE49-F238E27FC236}">
                <a16:creationId xmlns:a16="http://schemas.microsoft.com/office/drawing/2014/main" id="{73E22F3E-D239-535A-31BB-7FA69E425ACF}"/>
              </a:ext>
            </a:extLst>
          </p:cNvPr>
          <p:cNvSpPr>
            <a:spLocks noGrp="1"/>
          </p:cNvSpPr>
          <p:nvPr>
            <p:ph type="body" sz="quarter" idx="24" hasCustomPrompt="1"/>
          </p:nvPr>
        </p:nvSpPr>
        <p:spPr>
          <a:xfrm>
            <a:off x="5616253" y="4925414"/>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12" name="Text Placeholder 37">
            <a:extLst>
              <a:ext uri="{FF2B5EF4-FFF2-40B4-BE49-F238E27FC236}">
                <a16:creationId xmlns:a16="http://schemas.microsoft.com/office/drawing/2014/main" id="{86E3BFD3-9F94-F9A8-81E8-0EB2B39F6B47}"/>
              </a:ext>
            </a:extLst>
          </p:cNvPr>
          <p:cNvSpPr>
            <a:spLocks noGrp="1"/>
          </p:cNvSpPr>
          <p:nvPr>
            <p:ph type="body" sz="quarter" idx="25" hasCustomPrompt="1"/>
          </p:nvPr>
        </p:nvSpPr>
        <p:spPr>
          <a:xfrm>
            <a:off x="4484466" y="4520076"/>
            <a:ext cx="876106" cy="923330"/>
          </a:xfrm>
        </p:spPr>
        <p:txBody>
          <a:bodyPr anchor="ctr"/>
          <a:lstStyle>
            <a:lvl1pPr marL="0" indent="0" algn="r">
              <a:lnSpc>
                <a:spcPct val="100000"/>
              </a:lnSpc>
              <a:buNone/>
              <a:defRPr lang="en-US" sz="5400" b="1" i="0" kern="1200" spc="-150" dirty="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13" name="Rectangle: Rounded Corners 14">
            <a:extLst>
              <a:ext uri="{FF2B5EF4-FFF2-40B4-BE49-F238E27FC236}">
                <a16:creationId xmlns:a16="http://schemas.microsoft.com/office/drawing/2014/main" id="{668F1842-A029-8577-1313-202C5B12D1E5}"/>
              </a:ext>
            </a:extLst>
          </p:cNvPr>
          <p:cNvSpPr/>
          <p:nvPr userDrawn="1"/>
        </p:nvSpPr>
        <p:spPr>
          <a:xfrm>
            <a:off x="8251327" y="4085415"/>
            <a:ext cx="3600196" cy="1792653"/>
          </a:xfrm>
          <a:prstGeom prst="roundRect">
            <a:avLst>
              <a:gd name="adj" fmla="val 739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14" name="Text Placeholder 37">
            <a:extLst>
              <a:ext uri="{FF2B5EF4-FFF2-40B4-BE49-F238E27FC236}">
                <a16:creationId xmlns:a16="http://schemas.microsoft.com/office/drawing/2014/main" id="{DE014517-16BD-2C94-81FC-CDCCF037A972}"/>
              </a:ext>
            </a:extLst>
          </p:cNvPr>
          <p:cNvSpPr>
            <a:spLocks noGrp="1"/>
          </p:cNvSpPr>
          <p:nvPr>
            <p:ph type="body" sz="quarter" idx="26" hasCustomPrompt="1"/>
          </p:nvPr>
        </p:nvSpPr>
        <p:spPr>
          <a:xfrm>
            <a:off x="9532387" y="4925414"/>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15" name="Text Placeholder 37">
            <a:extLst>
              <a:ext uri="{FF2B5EF4-FFF2-40B4-BE49-F238E27FC236}">
                <a16:creationId xmlns:a16="http://schemas.microsoft.com/office/drawing/2014/main" id="{9284299F-26A3-0F49-D21E-DA27D1F3DCB6}"/>
              </a:ext>
            </a:extLst>
          </p:cNvPr>
          <p:cNvSpPr>
            <a:spLocks noGrp="1"/>
          </p:cNvSpPr>
          <p:nvPr>
            <p:ph type="body" sz="quarter" idx="27" hasCustomPrompt="1"/>
          </p:nvPr>
        </p:nvSpPr>
        <p:spPr>
          <a:xfrm>
            <a:off x="8400600" y="4520076"/>
            <a:ext cx="876106" cy="923330"/>
          </a:xfrm>
        </p:spPr>
        <p:txBody>
          <a:bodyPr anchor="ctr"/>
          <a:lstStyle>
            <a:lvl1pPr marL="0" indent="0" algn="r">
              <a:lnSpc>
                <a:spcPct val="100000"/>
              </a:lnSpc>
              <a:buNone/>
              <a:defRPr lang="en-US" sz="5400" b="1" i="0" kern="1200" spc="-150" dirty="0">
                <a:solidFill>
                  <a:schemeClr val="accent3"/>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16" name="Slide Number Placeholder 5">
            <a:extLst>
              <a:ext uri="{FF2B5EF4-FFF2-40B4-BE49-F238E27FC236}">
                <a16:creationId xmlns:a16="http://schemas.microsoft.com/office/drawing/2014/main" id="{4DE12517-D1F7-9209-875D-9AFDD1595D6E}"/>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2769234650"/>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w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243F5-FB52-BFC8-5FD5-ECECF7E6ECAF}"/>
              </a:ext>
            </a:extLst>
          </p:cNvPr>
          <p:cNvSpPr>
            <a:spLocks noGrp="1"/>
          </p:cNvSpPr>
          <p:nvPr>
            <p:ph type="title"/>
          </p:nvPr>
        </p:nvSpPr>
        <p:spPr>
          <a:xfrm>
            <a:off x="419100" y="2319619"/>
            <a:ext cx="5943600" cy="3046132"/>
          </a:xfrm>
        </p:spPr>
        <p:txBody>
          <a:bodyPr anchor="b"/>
          <a:lstStyle>
            <a:lvl1pPr>
              <a:defRPr sz="4400">
                <a:solidFill>
                  <a:schemeClr val="tx1"/>
                </a:solidFill>
              </a:defRPr>
            </a:lvl1pPr>
          </a:lstStyle>
          <a:p>
            <a:r>
              <a:rPr lang="en-US" dirty="0"/>
              <a:t>Click to edit Master title style</a:t>
            </a:r>
          </a:p>
        </p:txBody>
      </p:sp>
      <p:sp>
        <p:nvSpPr>
          <p:cNvPr id="4" name="Slide Number Placeholder 5">
            <a:extLst>
              <a:ext uri="{FF2B5EF4-FFF2-40B4-BE49-F238E27FC236}">
                <a16:creationId xmlns:a16="http://schemas.microsoft.com/office/drawing/2014/main" id="{67CECEF5-3731-D227-4CA5-F37B22DF52BB}"/>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7" name="Picture Placeholder 5">
            <a:extLst>
              <a:ext uri="{FF2B5EF4-FFF2-40B4-BE49-F238E27FC236}">
                <a16:creationId xmlns:a16="http://schemas.microsoft.com/office/drawing/2014/main" id="{8F9CE043-B034-0F2A-9551-A5ED4011ADE4}"/>
              </a:ext>
            </a:extLst>
          </p:cNvPr>
          <p:cNvSpPr>
            <a:spLocks noGrp="1"/>
          </p:cNvSpPr>
          <p:nvPr>
            <p:ph type="pic" sz="quarter" idx="16" hasCustomPrompt="1"/>
          </p:nvPr>
        </p:nvSpPr>
        <p:spPr>
          <a:xfrm>
            <a:off x="7391400" y="342900"/>
            <a:ext cx="4457700" cy="5867399"/>
          </a:xfrm>
          <a:prstGeom prst="roundRect">
            <a:avLst>
              <a:gd name="adj" fmla="val 2693"/>
            </a:avLst>
          </a:prstGeom>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1386056042"/>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hank You">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71881157-0DF8-49E6-B684-3E8FD245EE8E}"/>
              </a:ext>
            </a:extLst>
          </p:cNvPr>
          <p:cNvSpPr>
            <a:spLocks noGrp="1"/>
          </p:cNvSpPr>
          <p:nvPr>
            <p:ph type="body" sz="quarter" idx="10" hasCustomPrompt="1"/>
          </p:nvPr>
        </p:nvSpPr>
        <p:spPr>
          <a:xfrm>
            <a:off x="431800" y="3453368"/>
            <a:ext cx="3429000" cy="369332"/>
          </a:xfrm>
        </p:spPr>
        <p:txBody>
          <a:bodyPr anchor="b"/>
          <a:lstStyle>
            <a:lvl1pPr marL="0" indent="0">
              <a:buNone/>
              <a:defRPr sz="2000" b="1"/>
            </a:lvl1pPr>
          </a:lstStyle>
          <a:p>
            <a:pPr lvl="0"/>
            <a:r>
              <a:rPr lang="en-US"/>
              <a:t>Speaker name</a:t>
            </a:r>
          </a:p>
        </p:txBody>
      </p:sp>
      <p:sp>
        <p:nvSpPr>
          <p:cNvPr id="13" name="Text Placeholder 12">
            <a:extLst>
              <a:ext uri="{FF2B5EF4-FFF2-40B4-BE49-F238E27FC236}">
                <a16:creationId xmlns:a16="http://schemas.microsoft.com/office/drawing/2014/main" id="{EA2927B3-63A9-43F6-91E9-B153F0DF34DC}"/>
              </a:ext>
            </a:extLst>
          </p:cNvPr>
          <p:cNvSpPr>
            <a:spLocks noGrp="1"/>
          </p:cNvSpPr>
          <p:nvPr>
            <p:ph type="body" sz="quarter" idx="11" hasCustomPrompt="1"/>
          </p:nvPr>
        </p:nvSpPr>
        <p:spPr>
          <a:xfrm>
            <a:off x="431800" y="3835400"/>
            <a:ext cx="3429000" cy="1128486"/>
          </a:xfrm>
        </p:spPr>
        <p:txBody>
          <a:bodyPr>
            <a:noAutofit/>
          </a:bodyPr>
          <a:lstStyle>
            <a:lvl1pPr marL="0" indent="0">
              <a:lnSpc>
                <a:spcPct val="100000"/>
              </a:lnSpc>
              <a:spcAft>
                <a:spcPts val="600"/>
              </a:spcAft>
              <a:buNone/>
              <a:defRPr sz="1800"/>
            </a:lvl1pPr>
          </a:lstStyle>
          <a:p>
            <a:pPr lvl="0"/>
            <a:r>
              <a:rPr lang="en-US" dirty="0"/>
              <a:t>Speaker contact info (such as email or socials)</a:t>
            </a:r>
          </a:p>
        </p:txBody>
      </p:sp>
      <p:sp>
        <p:nvSpPr>
          <p:cNvPr id="14" name="Text Placeholder 10">
            <a:extLst>
              <a:ext uri="{FF2B5EF4-FFF2-40B4-BE49-F238E27FC236}">
                <a16:creationId xmlns:a16="http://schemas.microsoft.com/office/drawing/2014/main" id="{25647617-D370-4344-8A52-A50356181DAE}"/>
              </a:ext>
            </a:extLst>
          </p:cNvPr>
          <p:cNvSpPr>
            <a:spLocks noGrp="1"/>
          </p:cNvSpPr>
          <p:nvPr>
            <p:ph type="body" sz="quarter" idx="12" hasCustomPrompt="1"/>
          </p:nvPr>
        </p:nvSpPr>
        <p:spPr>
          <a:xfrm>
            <a:off x="4075949" y="3453368"/>
            <a:ext cx="3429000" cy="369332"/>
          </a:xfrm>
        </p:spPr>
        <p:txBody>
          <a:bodyPr anchor="b"/>
          <a:lstStyle>
            <a:lvl1pPr marL="0" indent="0">
              <a:buNone/>
              <a:defRPr sz="2000" b="1"/>
            </a:lvl1pPr>
          </a:lstStyle>
          <a:p>
            <a:pPr lvl="0"/>
            <a:r>
              <a:rPr lang="en-US"/>
              <a:t>Speaker name</a:t>
            </a:r>
          </a:p>
        </p:txBody>
      </p:sp>
      <p:sp>
        <p:nvSpPr>
          <p:cNvPr id="15" name="Text Placeholder 10">
            <a:extLst>
              <a:ext uri="{FF2B5EF4-FFF2-40B4-BE49-F238E27FC236}">
                <a16:creationId xmlns:a16="http://schemas.microsoft.com/office/drawing/2014/main" id="{901E06BA-A855-4482-AB73-94B5EFBA8420}"/>
              </a:ext>
            </a:extLst>
          </p:cNvPr>
          <p:cNvSpPr>
            <a:spLocks noGrp="1"/>
          </p:cNvSpPr>
          <p:nvPr>
            <p:ph type="body" sz="quarter" idx="13" hasCustomPrompt="1"/>
          </p:nvPr>
        </p:nvSpPr>
        <p:spPr>
          <a:xfrm>
            <a:off x="7720100" y="3453368"/>
            <a:ext cx="3429000" cy="369332"/>
          </a:xfrm>
        </p:spPr>
        <p:txBody>
          <a:bodyPr anchor="b"/>
          <a:lstStyle>
            <a:lvl1pPr marL="0" indent="0">
              <a:buNone/>
              <a:defRPr sz="2000" b="1"/>
            </a:lvl1pPr>
          </a:lstStyle>
          <a:p>
            <a:pPr lvl="0"/>
            <a:r>
              <a:rPr lang="en-US"/>
              <a:t>Speaker name</a:t>
            </a:r>
          </a:p>
        </p:txBody>
      </p:sp>
      <p:sp>
        <p:nvSpPr>
          <p:cNvPr id="16" name="Text Placeholder 12">
            <a:extLst>
              <a:ext uri="{FF2B5EF4-FFF2-40B4-BE49-F238E27FC236}">
                <a16:creationId xmlns:a16="http://schemas.microsoft.com/office/drawing/2014/main" id="{167C7A81-0FAF-4B91-8CE3-3CB926ABA277}"/>
              </a:ext>
            </a:extLst>
          </p:cNvPr>
          <p:cNvSpPr>
            <a:spLocks noGrp="1"/>
          </p:cNvSpPr>
          <p:nvPr>
            <p:ph type="body" sz="quarter" idx="14" hasCustomPrompt="1"/>
          </p:nvPr>
        </p:nvSpPr>
        <p:spPr>
          <a:xfrm>
            <a:off x="4075949" y="3835400"/>
            <a:ext cx="3429000" cy="1128486"/>
          </a:xfrm>
        </p:spPr>
        <p:txBody>
          <a:bodyPr>
            <a:noAutofit/>
          </a:bodyPr>
          <a:lstStyle>
            <a:lvl1pPr marL="0" indent="0">
              <a:lnSpc>
                <a:spcPct val="100000"/>
              </a:lnSpc>
              <a:spcAft>
                <a:spcPts val="600"/>
              </a:spcAft>
              <a:buNone/>
              <a:defRPr sz="1800"/>
            </a:lvl1pPr>
          </a:lstStyle>
          <a:p>
            <a:pPr lvl="0"/>
            <a:r>
              <a:rPr lang="en-US"/>
              <a:t>Speaker contact info (such as email or socials)</a:t>
            </a:r>
          </a:p>
        </p:txBody>
      </p:sp>
      <p:sp>
        <p:nvSpPr>
          <p:cNvPr id="17" name="Text Placeholder 12">
            <a:extLst>
              <a:ext uri="{FF2B5EF4-FFF2-40B4-BE49-F238E27FC236}">
                <a16:creationId xmlns:a16="http://schemas.microsoft.com/office/drawing/2014/main" id="{69E66DAE-B2A2-4775-9B21-0BED6B9C887E}"/>
              </a:ext>
            </a:extLst>
          </p:cNvPr>
          <p:cNvSpPr>
            <a:spLocks noGrp="1"/>
          </p:cNvSpPr>
          <p:nvPr>
            <p:ph type="body" sz="quarter" idx="15" hasCustomPrompt="1"/>
          </p:nvPr>
        </p:nvSpPr>
        <p:spPr>
          <a:xfrm>
            <a:off x="7720100" y="3835400"/>
            <a:ext cx="3429000" cy="1128486"/>
          </a:xfrm>
        </p:spPr>
        <p:txBody>
          <a:bodyPr>
            <a:noAutofit/>
          </a:bodyPr>
          <a:lstStyle>
            <a:lvl1pPr marL="0" indent="0">
              <a:lnSpc>
                <a:spcPct val="100000"/>
              </a:lnSpc>
              <a:spcAft>
                <a:spcPts val="600"/>
              </a:spcAft>
              <a:buNone/>
              <a:defRPr sz="1800"/>
            </a:lvl1pPr>
          </a:lstStyle>
          <a:p>
            <a:pPr lvl="0"/>
            <a:r>
              <a:rPr lang="en-US"/>
              <a:t>Speaker contact info (such as email or socials)</a:t>
            </a:r>
          </a:p>
        </p:txBody>
      </p:sp>
      <p:sp>
        <p:nvSpPr>
          <p:cNvPr id="43" name="Title 42">
            <a:extLst>
              <a:ext uri="{FF2B5EF4-FFF2-40B4-BE49-F238E27FC236}">
                <a16:creationId xmlns:a16="http://schemas.microsoft.com/office/drawing/2014/main" id="{0D9B8DBA-78C6-4788-90BB-271D175CD3A8}"/>
              </a:ext>
            </a:extLst>
          </p:cNvPr>
          <p:cNvSpPr>
            <a:spLocks noGrp="1"/>
          </p:cNvSpPr>
          <p:nvPr>
            <p:ph type="title" hasCustomPrompt="1"/>
          </p:nvPr>
        </p:nvSpPr>
        <p:spPr>
          <a:xfrm>
            <a:off x="0" y="-660868"/>
            <a:ext cx="12192000" cy="638175"/>
          </a:xfrm>
        </p:spPr>
        <p:txBody>
          <a:bodyPr/>
          <a:lstStyle>
            <a:lvl1pPr>
              <a:defRPr>
                <a:solidFill>
                  <a:schemeClr val="tx1"/>
                </a:solidFill>
              </a:defRPr>
            </a:lvl1pPr>
          </a:lstStyle>
          <a:p>
            <a:r>
              <a:rPr lang="en-US"/>
              <a:t>Thank you layout</a:t>
            </a:r>
          </a:p>
        </p:txBody>
      </p:sp>
      <p:sp>
        <p:nvSpPr>
          <p:cNvPr id="3" name="TextBox 2">
            <a:extLst>
              <a:ext uri="{FF2B5EF4-FFF2-40B4-BE49-F238E27FC236}">
                <a16:creationId xmlns:a16="http://schemas.microsoft.com/office/drawing/2014/main" id="{9223EFA2-AF70-C32B-E698-D98C3708F859}"/>
              </a:ext>
            </a:extLst>
          </p:cNvPr>
          <p:cNvSpPr txBox="1"/>
          <p:nvPr userDrawn="1"/>
        </p:nvSpPr>
        <p:spPr bwMode="white">
          <a:xfrm>
            <a:off x="419100" y="1900795"/>
            <a:ext cx="5676900" cy="956453"/>
          </a:xfrm>
          <a:prstGeom prst="rect">
            <a:avLst/>
          </a:prstGeom>
          <a:noFill/>
        </p:spPr>
        <p:txBody>
          <a:bodyPr lIns="0" tIns="0" rIns="0" bIns="0"/>
          <a:lstStyle>
            <a:lvl1pPr defTabSz="1097278">
              <a:lnSpc>
                <a:spcPct val="90000"/>
              </a:lnSpc>
              <a:spcBef>
                <a:spcPct val="0"/>
              </a:spcBef>
              <a:buNone/>
              <a:defRPr lang="en-US" sz="6600" b="0" cap="none" spc="-118" baseline="0" dirty="0" smtClean="0">
                <a:ln w="3175">
                  <a:noFill/>
                </a:ln>
                <a:solidFill>
                  <a:schemeClr val="bg1"/>
                </a:solidFill>
                <a:effectLst/>
                <a:latin typeface="Amazon Ember Display Heavy" panose="020F0803020204020204" pitchFamily="34" charset="0"/>
                <a:ea typeface="Amazon Ember Display Heavy" panose="020F0803020204020204" pitchFamily="34" charset="0"/>
                <a:cs typeface="Amazon Ember Display Heavy" panose="020F0803020204020204" pitchFamily="34" charset="0"/>
              </a:defRPr>
            </a:lvl1pPr>
          </a:lstStyle>
          <a:p>
            <a:pPr eaLnBrk="1" fontAlgn="auto" hangingPunct="1">
              <a:spcAft>
                <a:spcPts val="0"/>
              </a:spcAft>
              <a:defRPr/>
            </a:pPr>
            <a:r>
              <a:rPr sz="6600" b="1" i="0" spc="-15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rPr>
              <a:t>Thank you!</a:t>
            </a:r>
          </a:p>
        </p:txBody>
      </p:sp>
      <p:sp>
        <p:nvSpPr>
          <p:cNvPr id="2" name="Slide Number Placeholder 5">
            <a:extLst>
              <a:ext uri="{FF2B5EF4-FFF2-40B4-BE49-F238E27FC236}">
                <a16:creationId xmlns:a16="http://schemas.microsoft.com/office/drawing/2014/main" id="{ECD92B35-574A-6BD1-9EF0-4E63D3A166E8}"/>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2192008442"/>
      </p:ext>
    </p:extLst>
  </p:cSld>
  <p:clrMapOvr>
    <a:masterClrMapping/>
  </p:clrMapOvr>
  <p:transition>
    <p:fade/>
  </p:transition>
  <p:extLst>
    <p:ext uri="{DCECCB84-F9BA-43D5-87BE-67443E8EF086}">
      <p15:sldGuideLst xmlns:p15="http://schemas.microsoft.com/office/powerpoint/2012/main">
        <p15:guide id="1" pos="264">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End of Template">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7570948-50D6-4C6C-89FC-1CF33457240B}"/>
              </a:ext>
            </a:extLst>
          </p:cNvPr>
          <p:cNvSpPr txBox="1"/>
          <p:nvPr userDrawn="1"/>
        </p:nvSpPr>
        <p:spPr>
          <a:xfrm>
            <a:off x="3486150" y="2379642"/>
            <a:ext cx="7785100" cy="2471189"/>
          </a:xfrm>
          <a:prstGeom prst="rect">
            <a:avLst/>
          </a:prstGeom>
          <a:noFill/>
        </p:spPr>
        <p:txBody>
          <a:bodyPr wrap="square" rtlCol="0">
            <a:spAutoFit/>
          </a:bodyPr>
          <a:lstStyle/>
          <a:p>
            <a:pPr algn="l">
              <a:lnSpc>
                <a:spcPct val="80000"/>
              </a:lnSpc>
            </a:pPr>
            <a:r>
              <a:rPr lang="en-US" sz="6600" b="1" i="0" dirty="0">
                <a:latin typeface="Amazon Ember Display" panose="020F0603020204020204" pitchFamily="34" charset="0"/>
                <a:ea typeface="Amazon Ember Display" panose="020F0603020204020204" pitchFamily="34" charset="0"/>
                <a:cs typeface="Amazon Ember Display" panose="020F0603020204020204" pitchFamily="34" charset="0"/>
              </a:rPr>
              <a:t>Do not use layouts after this slide.</a:t>
            </a:r>
            <a:endParaRPr lang="en-US" sz="6600" b="1" i="0" dirty="0">
              <a:latin typeface="Amazon Ember Display Heavy" panose="020F0603020204020204" pitchFamily="34" charset="0"/>
              <a:ea typeface="Amazon Ember Display Heavy" panose="020F0603020204020204" pitchFamily="34" charset="0"/>
              <a:cs typeface="Amazon Ember Display Heavy" panose="020F0603020204020204" pitchFamily="34" charset="0"/>
            </a:endParaRPr>
          </a:p>
          <a:p>
            <a:pPr algn="l">
              <a:lnSpc>
                <a:spcPct val="80000"/>
              </a:lnSpc>
              <a:spcBef>
                <a:spcPts val="600"/>
              </a:spcBef>
            </a:pPr>
            <a:r>
              <a:rPr lang="en-US" sz="2400" b="0" i="0" dirty="0">
                <a:latin typeface="Amazon Ember Display Medium" panose="020F0603020204020204" pitchFamily="34" charset="0"/>
                <a:ea typeface="Amazon Ember Display Medium" panose="020F0603020204020204" pitchFamily="34" charset="0"/>
                <a:cs typeface="Amazon Ember Display Medium" panose="020F0603020204020204" pitchFamily="34" charset="0"/>
              </a:rPr>
              <a:t>They are included as visual examples only</a:t>
            </a:r>
          </a:p>
          <a:p>
            <a:pPr algn="l">
              <a:lnSpc>
                <a:spcPct val="80000"/>
              </a:lnSpc>
              <a:spcBef>
                <a:spcPts val="600"/>
              </a:spcBef>
            </a:pPr>
            <a:r>
              <a:rPr lang="en-US" sz="2400" b="0" i="0" dirty="0">
                <a:latin typeface="Amazon Ember Display Medium" panose="020F0603020204020204" pitchFamily="34" charset="0"/>
                <a:ea typeface="Amazon Ember Display Medium" panose="020F0603020204020204" pitchFamily="34" charset="0"/>
                <a:cs typeface="Amazon Ember Display Medium" panose="020F0603020204020204" pitchFamily="34" charset="0"/>
              </a:rPr>
              <a:t>and are not part of the official template.</a:t>
            </a:r>
            <a:endParaRPr lang="en-US" sz="6600" b="0" i="0" dirty="0">
              <a:latin typeface="Amazon Ember Display Medium" panose="020F0603020204020204" pitchFamily="34" charset="0"/>
              <a:ea typeface="Amazon Ember Display Medium" panose="020F0603020204020204" pitchFamily="34" charset="0"/>
              <a:cs typeface="Amazon Ember Display Medium" panose="020F0603020204020204" pitchFamily="34" charset="0"/>
            </a:endParaRPr>
          </a:p>
        </p:txBody>
      </p:sp>
      <p:pic>
        <p:nvPicPr>
          <p:cNvPr id="7" name="Graphic 6" descr="Stop sign">
            <a:extLst>
              <a:ext uri="{FF2B5EF4-FFF2-40B4-BE49-F238E27FC236}">
                <a16:creationId xmlns:a16="http://schemas.microsoft.com/office/drawing/2014/main" id="{D8BDC3FF-1738-461C-B98B-AC108F0BBD74}"/>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857250" y="2114549"/>
            <a:ext cx="2628900" cy="2628900"/>
          </a:xfrm>
          <a:prstGeom prst="rect">
            <a:avLst/>
          </a:prstGeom>
        </p:spPr>
      </p:pic>
    </p:spTree>
    <p:extLst>
      <p:ext uri="{BB962C8B-B14F-4D97-AF65-F5344CB8AC3E}">
        <p14:creationId xmlns:p14="http://schemas.microsoft.com/office/powerpoint/2010/main" val="377597722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D9AB480-D86C-B655-7136-BD90F46F7878}"/>
              </a:ext>
            </a:extLst>
          </p:cNvPr>
          <p:cNvSpPr>
            <a:spLocks noGrp="1"/>
          </p:cNvSpPr>
          <p:nvPr>
            <p:ph type="subTitle" idx="1" hasCustomPrompt="1"/>
          </p:nvPr>
        </p:nvSpPr>
        <p:spPr>
          <a:xfrm>
            <a:off x="426595" y="1870806"/>
            <a:ext cx="8274329" cy="258532"/>
          </a:xfrm>
        </p:spPr>
        <p:txBody>
          <a:bodyPr/>
          <a:lstStyle>
            <a:lvl1pPr marL="0" indent="0" algn="l">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Legal text placeholder (editor use only)</a:t>
            </a:r>
          </a:p>
        </p:txBody>
      </p:sp>
      <p:sp>
        <p:nvSpPr>
          <p:cNvPr id="8" name="Title 7">
            <a:extLst>
              <a:ext uri="{FF2B5EF4-FFF2-40B4-BE49-F238E27FC236}">
                <a16:creationId xmlns:a16="http://schemas.microsoft.com/office/drawing/2014/main" id="{84501CE9-4E0D-C1B6-5434-4BAC2CFF7D49}"/>
              </a:ext>
            </a:extLst>
          </p:cNvPr>
          <p:cNvSpPr>
            <a:spLocks noGrp="1"/>
          </p:cNvSpPr>
          <p:nvPr>
            <p:ph type="title" hasCustomPrompt="1"/>
          </p:nvPr>
        </p:nvSpPr>
        <p:spPr>
          <a:xfrm>
            <a:off x="426595" y="2280380"/>
            <a:ext cx="8274329" cy="1865508"/>
          </a:xfrm>
        </p:spPr>
        <p:txBody>
          <a:bodyPr tIns="146304" bIns="146304"/>
          <a:lstStyle>
            <a:lvl1pPr>
              <a:defRPr sz="4400"/>
            </a:lvl1pPr>
          </a:lstStyle>
          <a:p>
            <a:r>
              <a:rPr lang="en-US"/>
              <a:t>Enter session title</a:t>
            </a:r>
          </a:p>
        </p:txBody>
      </p:sp>
      <p:sp>
        <p:nvSpPr>
          <p:cNvPr id="9" name="Text Placeholder 11">
            <a:extLst>
              <a:ext uri="{FF2B5EF4-FFF2-40B4-BE49-F238E27FC236}">
                <a16:creationId xmlns:a16="http://schemas.microsoft.com/office/drawing/2014/main" id="{E45CCCEF-5F18-2860-DFF6-027276E53732}"/>
              </a:ext>
            </a:extLst>
          </p:cNvPr>
          <p:cNvSpPr>
            <a:spLocks noGrp="1"/>
          </p:cNvSpPr>
          <p:nvPr>
            <p:ph type="body" sz="quarter" idx="10" hasCustomPrompt="1"/>
          </p:nvPr>
        </p:nvSpPr>
        <p:spPr>
          <a:xfrm>
            <a:off x="426595" y="4572926"/>
            <a:ext cx="3702329" cy="369332"/>
          </a:xfrm>
        </p:spPr>
        <p:txBody>
          <a:bodyPr/>
          <a:lstStyle>
            <a:lvl1pPr marL="0" indent="0">
              <a:buNone/>
              <a:defRPr sz="2000" b="1" cap="none" spc="0" baseline="0"/>
            </a:lvl1pPr>
          </a:lstStyle>
          <a:p>
            <a:pPr lvl="0"/>
            <a:r>
              <a:rPr lang="en-US"/>
              <a:t>Speaker name</a:t>
            </a:r>
          </a:p>
        </p:txBody>
      </p:sp>
      <p:sp>
        <p:nvSpPr>
          <p:cNvPr id="10" name="Text Placeholder 13">
            <a:extLst>
              <a:ext uri="{FF2B5EF4-FFF2-40B4-BE49-F238E27FC236}">
                <a16:creationId xmlns:a16="http://schemas.microsoft.com/office/drawing/2014/main" id="{8D448997-2AB6-95F6-CD00-3A71DCD551A0}"/>
              </a:ext>
            </a:extLst>
          </p:cNvPr>
          <p:cNvSpPr>
            <a:spLocks noGrp="1"/>
          </p:cNvSpPr>
          <p:nvPr>
            <p:ph type="body" sz="quarter" idx="12" hasCustomPrompt="1"/>
          </p:nvPr>
        </p:nvSpPr>
        <p:spPr>
          <a:xfrm>
            <a:off x="426595" y="1372973"/>
            <a:ext cx="3492500" cy="258532"/>
          </a:xfrm>
        </p:spPr>
        <p:txBody>
          <a:bodyPr/>
          <a:lstStyle>
            <a:lvl1pPr marL="0" indent="0">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Enter session ID</a:t>
            </a:r>
          </a:p>
        </p:txBody>
      </p:sp>
      <p:sp>
        <p:nvSpPr>
          <p:cNvPr id="11" name="Text Placeholder 15">
            <a:extLst>
              <a:ext uri="{FF2B5EF4-FFF2-40B4-BE49-F238E27FC236}">
                <a16:creationId xmlns:a16="http://schemas.microsoft.com/office/drawing/2014/main" id="{8E393F6A-4D6C-030B-19DC-39B7D8F86423}"/>
              </a:ext>
            </a:extLst>
          </p:cNvPr>
          <p:cNvSpPr>
            <a:spLocks noGrp="1"/>
          </p:cNvSpPr>
          <p:nvPr>
            <p:ph type="body" sz="quarter" idx="13" hasCustomPrompt="1"/>
          </p:nvPr>
        </p:nvSpPr>
        <p:spPr>
          <a:xfrm>
            <a:off x="426595" y="4946988"/>
            <a:ext cx="3702329" cy="834074"/>
          </a:xfrm>
        </p:spPr>
        <p:txBody>
          <a:bodyPr/>
          <a:lstStyle>
            <a:lvl1pPr marL="0" indent="0">
              <a:spcAft>
                <a:spcPts val="300"/>
              </a:spcAft>
              <a:buNone/>
              <a:defRPr sz="1600"/>
            </a:lvl1pPr>
            <a:lvl2pPr marL="228600" indent="0">
              <a:buNone/>
              <a:defRPr/>
            </a:lvl2pPr>
            <a:lvl3pPr marL="457200" indent="0">
              <a:buNone/>
              <a:defRPr/>
            </a:lvl3pPr>
            <a:lvl4pPr marL="685800" indent="0">
              <a:buNone/>
              <a:defRPr/>
            </a:lvl4pPr>
            <a:lvl5pPr marL="685800" indent="0">
              <a:buNone/>
              <a:defRPr/>
            </a:lvl5pPr>
          </a:lstStyle>
          <a:p>
            <a:pPr lvl="0"/>
            <a:r>
              <a:rPr lang="en-US" dirty="0"/>
              <a:t>(pronouns)</a:t>
            </a:r>
          </a:p>
          <a:p>
            <a:pPr lvl="0"/>
            <a:r>
              <a:rPr lang="en-US" dirty="0"/>
              <a:t>Job title</a:t>
            </a:r>
          </a:p>
          <a:p>
            <a:pPr lvl="0"/>
            <a:r>
              <a:rPr lang="en-US" dirty="0"/>
              <a:t>Company</a:t>
            </a:r>
          </a:p>
        </p:txBody>
      </p:sp>
      <p:sp>
        <p:nvSpPr>
          <p:cNvPr id="12" name="Slide Number Placeholder 5">
            <a:extLst>
              <a:ext uri="{FF2B5EF4-FFF2-40B4-BE49-F238E27FC236}">
                <a16:creationId xmlns:a16="http://schemas.microsoft.com/office/drawing/2014/main" id="{D2D7A117-FC7A-651D-49FD-366D450482F3}"/>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2798414344"/>
      </p:ext>
    </p:extLst>
  </p:cSld>
  <p:clrMapOvr>
    <a:masterClrMapping/>
  </p:clrMapOvr>
  <p:transition>
    <p:fade/>
  </p:transition>
  <p:extLst>
    <p:ext uri="{DCECCB84-F9BA-43D5-87BE-67443E8EF086}">
      <p15:sldGuideLst xmlns:p15="http://schemas.microsoft.com/office/powerpoint/2012/main"/>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1_Cover slide gradient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3BD4D8D4-CAB7-30A9-E0D1-FF90E1042C36}"/>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19101" y="551423"/>
            <a:ext cx="1010270" cy="604149"/>
          </a:xfrm>
          <a:prstGeom prst="rect">
            <a:avLst/>
          </a:prstGeom>
        </p:spPr>
      </p:pic>
      <p:sp>
        <p:nvSpPr>
          <p:cNvPr id="26" name="Title 1">
            <a:extLst>
              <a:ext uri="{FF2B5EF4-FFF2-40B4-BE49-F238E27FC236}">
                <a16:creationId xmlns:a16="http://schemas.microsoft.com/office/drawing/2014/main" id="{569C7664-82A9-5052-F0A8-628B5EC1FF9F}"/>
              </a:ext>
            </a:extLst>
          </p:cNvPr>
          <p:cNvSpPr>
            <a:spLocks noGrp="1"/>
          </p:cNvSpPr>
          <p:nvPr>
            <p:ph type="ctrTitle" hasCustomPrompt="1"/>
          </p:nvPr>
        </p:nvSpPr>
        <p:spPr>
          <a:xfrm>
            <a:off x="419101" y="2737936"/>
            <a:ext cx="6781800" cy="757130"/>
          </a:xfrm>
        </p:spPr>
        <p:txBody>
          <a:bodyPr wrap="square" anchor="t" anchorCtr="0"/>
          <a:lstStyle>
            <a:lvl1pPr algn="l">
              <a:defRPr sz="4800">
                <a:solidFill>
                  <a:schemeClr val="bg1"/>
                </a:solidFill>
                <a:latin typeface="+mn-lt"/>
              </a:defRPr>
            </a:lvl1pPr>
          </a:lstStyle>
          <a:p>
            <a:r>
              <a:rPr lang="en-US"/>
              <a:t>Enter title</a:t>
            </a:r>
          </a:p>
        </p:txBody>
      </p:sp>
      <p:sp>
        <p:nvSpPr>
          <p:cNvPr id="27" name="Subtitle 2">
            <a:extLst>
              <a:ext uri="{FF2B5EF4-FFF2-40B4-BE49-F238E27FC236}">
                <a16:creationId xmlns:a16="http://schemas.microsoft.com/office/drawing/2014/main" id="{2D618EEC-4A1A-A00D-AD68-4F5B68B6D4F5}"/>
              </a:ext>
            </a:extLst>
          </p:cNvPr>
          <p:cNvSpPr>
            <a:spLocks noGrp="1"/>
          </p:cNvSpPr>
          <p:nvPr>
            <p:ph type="subTitle" idx="1" hasCustomPrompt="1"/>
          </p:nvPr>
        </p:nvSpPr>
        <p:spPr>
          <a:xfrm>
            <a:off x="419100" y="3518496"/>
            <a:ext cx="6781799" cy="535531"/>
          </a:xfrm>
        </p:spPr>
        <p:txBody>
          <a:bodyPr wrap="square"/>
          <a:lstStyle>
            <a:lvl1pPr marL="0" indent="0" algn="l">
              <a:spcAft>
                <a:spcPts val="0"/>
              </a:spcAft>
              <a:buFont typeface="Arial" panose="020B0604020202020204" pitchFamily="34" charset="0"/>
              <a:buNone/>
              <a:defRPr sz="3200" b="0" i="0" cap="none" spc="0"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Enter subtitle</a:t>
            </a:r>
          </a:p>
        </p:txBody>
      </p:sp>
      <p:sp>
        <p:nvSpPr>
          <p:cNvPr id="28" name="Text Placeholder 7">
            <a:extLst>
              <a:ext uri="{FF2B5EF4-FFF2-40B4-BE49-F238E27FC236}">
                <a16:creationId xmlns:a16="http://schemas.microsoft.com/office/drawing/2014/main" id="{E526B1CC-9B8A-5332-5E7A-2D85E8BF6F33}"/>
              </a:ext>
            </a:extLst>
          </p:cNvPr>
          <p:cNvSpPr>
            <a:spLocks noGrp="1"/>
          </p:cNvSpPr>
          <p:nvPr>
            <p:ph type="body" sz="quarter" idx="10" hasCustomPrompt="1"/>
          </p:nvPr>
        </p:nvSpPr>
        <p:spPr>
          <a:xfrm>
            <a:off x="419101" y="2341195"/>
            <a:ext cx="6781800" cy="361335"/>
          </a:xfrm>
        </p:spPr>
        <p:txBody>
          <a:bodyPr wrap="square"/>
          <a:lstStyle>
            <a:lvl1pPr marL="0" indent="0">
              <a:spcAft>
                <a:spcPts val="0"/>
              </a:spcAft>
              <a:buNone/>
              <a:defRPr sz="1900" b="1" i="0" cap="all" spc="300" baseline="0">
                <a:solidFill>
                  <a:schemeClr val="bg1"/>
                </a:solidFill>
                <a:latin typeface="Amazon Ember Mono" panose="020B0709020204020204" pitchFamily="49" charset="0"/>
                <a:ea typeface="Amazon Ember Mono" panose="020B0709020204020204" pitchFamily="49" charset="0"/>
                <a:cs typeface="Amazon Ember Mono" panose="020B0709020204020204" pitchFamily="49" charset="0"/>
              </a:defRPr>
            </a:lvl1pPr>
          </a:lstStyle>
          <a:p>
            <a:pPr lvl="0"/>
            <a:r>
              <a:rPr lang="en-US" dirty="0"/>
              <a:t>Enter session ID if required</a:t>
            </a:r>
          </a:p>
        </p:txBody>
      </p:sp>
      <p:sp>
        <p:nvSpPr>
          <p:cNvPr id="34" name="Text Placeholder 11">
            <a:extLst>
              <a:ext uri="{FF2B5EF4-FFF2-40B4-BE49-F238E27FC236}">
                <a16:creationId xmlns:a16="http://schemas.microsoft.com/office/drawing/2014/main" id="{CC6394AE-9889-3497-D2CF-B3A13B83B639}"/>
              </a:ext>
            </a:extLst>
          </p:cNvPr>
          <p:cNvSpPr>
            <a:spLocks noGrp="1"/>
          </p:cNvSpPr>
          <p:nvPr>
            <p:ph type="body" sz="quarter" idx="14" hasCustomPrompt="1"/>
          </p:nvPr>
        </p:nvSpPr>
        <p:spPr>
          <a:xfrm>
            <a:off x="426595" y="4572926"/>
            <a:ext cx="3702329" cy="369332"/>
          </a:xfrm>
        </p:spPr>
        <p:txBody>
          <a:bodyPr/>
          <a:lstStyle>
            <a:lvl1pPr marL="0" indent="0">
              <a:buNone/>
              <a:defRPr sz="2000" b="1" cap="none" spc="0" baseline="0">
                <a:solidFill>
                  <a:schemeClr val="bg1"/>
                </a:solidFill>
              </a:defRPr>
            </a:lvl1pPr>
          </a:lstStyle>
          <a:p>
            <a:pPr lvl="0"/>
            <a:r>
              <a:rPr lang="en-US"/>
              <a:t>Speaker name</a:t>
            </a:r>
          </a:p>
        </p:txBody>
      </p:sp>
      <p:sp>
        <p:nvSpPr>
          <p:cNvPr id="35" name="Text Placeholder 15">
            <a:extLst>
              <a:ext uri="{FF2B5EF4-FFF2-40B4-BE49-F238E27FC236}">
                <a16:creationId xmlns:a16="http://schemas.microsoft.com/office/drawing/2014/main" id="{4558D9E7-4CE8-14F0-81B1-BC0FB89484F5}"/>
              </a:ext>
            </a:extLst>
          </p:cNvPr>
          <p:cNvSpPr>
            <a:spLocks noGrp="1"/>
          </p:cNvSpPr>
          <p:nvPr>
            <p:ph type="body" sz="quarter" idx="15" hasCustomPrompt="1"/>
          </p:nvPr>
        </p:nvSpPr>
        <p:spPr>
          <a:xfrm>
            <a:off x="426595" y="4946988"/>
            <a:ext cx="3702329" cy="834074"/>
          </a:xfrm>
        </p:spPr>
        <p:txBody>
          <a:bodyPr/>
          <a:lstStyle>
            <a:lvl1pPr marL="0" indent="0">
              <a:spcAft>
                <a:spcPts val="300"/>
              </a:spcAft>
              <a:buNone/>
              <a:defRPr sz="1600">
                <a:solidFill>
                  <a:schemeClr val="bg1"/>
                </a:solidFill>
              </a:defRPr>
            </a:lvl1pPr>
            <a:lvl2pPr marL="228600" indent="0">
              <a:buNone/>
              <a:defRPr/>
            </a:lvl2pPr>
            <a:lvl3pPr marL="457200" indent="0">
              <a:buNone/>
              <a:defRPr/>
            </a:lvl3pPr>
            <a:lvl4pPr marL="685800" indent="0">
              <a:buNone/>
              <a:defRPr/>
            </a:lvl4pPr>
            <a:lvl5pPr marL="685800" indent="0">
              <a:buNone/>
              <a:defRPr/>
            </a:lvl5pPr>
          </a:lstStyle>
          <a:p>
            <a:pPr lvl="0"/>
            <a:r>
              <a:rPr lang="en-US" dirty="0"/>
              <a:t>(pronouns)</a:t>
            </a:r>
          </a:p>
          <a:p>
            <a:pPr lvl="0"/>
            <a:r>
              <a:rPr lang="en-US" dirty="0"/>
              <a:t>Job title</a:t>
            </a:r>
          </a:p>
          <a:p>
            <a:pPr lvl="0"/>
            <a:r>
              <a:rPr lang="en-US" dirty="0"/>
              <a:t>Company</a:t>
            </a:r>
          </a:p>
        </p:txBody>
      </p:sp>
      <p:sp>
        <p:nvSpPr>
          <p:cNvPr id="37" name="TextBox 3">
            <a:extLst>
              <a:ext uri="{FF2B5EF4-FFF2-40B4-BE49-F238E27FC236}">
                <a16:creationId xmlns:a16="http://schemas.microsoft.com/office/drawing/2014/main" id="{01052C03-B95C-1BE5-F474-CE55562E4053}"/>
              </a:ext>
            </a:extLst>
          </p:cNvPr>
          <p:cNvSpPr txBox="1">
            <a:spLocks noChangeArrowheads="1"/>
          </p:cNvSpPr>
          <p:nvPr userDrawn="1"/>
        </p:nvSpPr>
        <p:spPr bwMode="white">
          <a:xfrm>
            <a:off x="419101" y="6476853"/>
            <a:ext cx="4658982"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bg1"/>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spTree>
    <p:extLst>
      <p:ext uri="{BB962C8B-B14F-4D97-AF65-F5344CB8AC3E}">
        <p14:creationId xmlns:p14="http://schemas.microsoft.com/office/powerpoint/2010/main" val="32226952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464">
          <p15:clr>
            <a:srgbClr val="FBAE40"/>
          </p15:clr>
        </p15:guide>
        <p15:guide id="3" orient="horz" pos="2736">
          <p15:clr>
            <a:srgbClr val="FBAE40"/>
          </p15:clr>
        </p15:guide>
        <p15:guide id="4" orient="horz" pos="1272">
          <p15:clr>
            <a:srgbClr val="FBAE40"/>
          </p15:clr>
        </p15:guide>
        <p15:guide id="5" orient="horz" pos="1728">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userDrawn="1">
  <p:cSld name="1_Cover slide gradient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4" name="Graphic 23">
            <a:extLst>
              <a:ext uri="{FF2B5EF4-FFF2-40B4-BE49-F238E27FC236}">
                <a16:creationId xmlns:a16="http://schemas.microsoft.com/office/drawing/2014/main" id="{A132D961-6013-D997-E7FA-8B088EFC76BA}"/>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19101" y="551423"/>
            <a:ext cx="1010270" cy="604149"/>
          </a:xfrm>
          <a:prstGeom prst="rect">
            <a:avLst/>
          </a:prstGeom>
        </p:spPr>
      </p:pic>
      <p:sp>
        <p:nvSpPr>
          <p:cNvPr id="4" name="Title 1">
            <a:extLst>
              <a:ext uri="{FF2B5EF4-FFF2-40B4-BE49-F238E27FC236}">
                <a16:creationId xmlns:a16="http://schemas.microsoft.com/office/drawing/2014/main" id="{BD2DC2EE-E87B-3A5B-5E75-2D6E41FB3984}"/>
              </a:ext>
            </a:extLst>
          </p:cNvPr>
          <p:cNvSpPr>
            <a:spLocks noGrp="1"/>
          </p:cNvSpPr>
          <p:nvPr>
            <p:ph type="ctrTitle" hasCustomPrompt="1"/>
          </p:nvPr>
        </p:nvSpPr>
        <p:spPr>
          <a:xfrm>
            <a:off x="419101" y="2737936"/>
            <a:ext cx="6781800" cy="757130"/>
          </a:xfrm>
        </p:spPr>
        <p:txBody>
          <a:bodyPr wrap="square" anchor="t" anchorCtr="0"/>
          <a:lstStyle>
            <a:lvl1pPr algn="l">
              <a:defRPr sz="4800">
                <a:solidFill>
                  <a:schemeClr val="bg1"/>
                </a:solidFill>
                <a:latin typeface="+mn-lt"/>
              </a:defRPr>
            </a:lvl1pPr>
          </a:lstStyle>
          <a:p>
            <a:r>
              <a:rPr lang="en-US"/>
              <a:t>Enter title</a:t>
            </a:r>
          </a:p>
        </p:txBody>
      </p:sp>
      <p:sp>
        <p:nvSpPr>
          <p:cNvPr id="10" name="Subtitle 2">
            <a:extLst>
              <a:ext uri="{FF2B5EF4-FFF2-40B4-BE49-F238E27FC236}">
                <a16:creationId xmlns:a16="http://schemas.microsoft.com/office/drawing/2014/main" id="{56BF4B5C-7D13-B582-5A3B-5961AFEEB350}"/>
              </a:ext>
            </a:extLst>
          </p:cNvPr>
          <p:cNvSpPr>
            <a:spLocks noGrp="1"/>
          </p:cNvSpPr>
          <p:nvPr>
            <p:ph type="subTitle" idx="1" hasCustomPrompt="1"/>
          </p:nvPr>
        </p:nvSpPr>
        <p:spPr>
          <a:xfrm>
            <a:off x="419100" y="3518496"/>
            <a:ext cx="6781799" cy="535531"/>
          </a:xfrm>
        </p:spPr>
        <p:txBody>
          <a:bodyPr wrap="square"/>
          <a:lstStyle>
            <a:lvl1pPr marL="0" indent="0" algn="l">
              <a:spcAft>
                <a:spcPts val="0"/>
              </a:spcAft>
              <a:buFont typeface="Arial" panose="020B0604020202020204" pitchFamily="34" charset="0"/>
              <a:buNone/>
              <a:defRPr sz="3200" b="0" i="0" cap="none" spc="0"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Enter subtitle</a:t>
            </a:r>
          </a:p>
        </p:txBody>
      </p:sp>
      <p:sp>
        <p:nvSpPr>
          <p:cNvPr id="12" name="Text Placeholder 7">
            <a:extLst>
              <a:ext uri="{FF2B5EF4-FFF2-40B4-BE49-F238E27FC236}">
                <a16:creationId xmlns:a16="http://schemas.microsoft.com/office/drawing/2014/main" id="{9989C9A6-A0F7-6844-34C4-451A6C419846}"/>
              </a:ext>
            </a:extLst>
          </p:cNvPr>
          <p:cNvSpPr>
            <a:spLocks noGrp="1"/>
          </p:cNvSpPr>
          <p:nvPr>
            <p:ph type="body" sz="quarter" idx="10" hasCustomPrompt="1"/>
          </p:nvPr>
        </p:nvSpPr>
        <p:spPr>
          <a:xfrm>
            <a:off x="419101" y="2341195"/>
            <a:ext cx="6781800" cy="361335"/>
          </a:xfrm>
        </p:spPr>
        <p:txBody>
          <a:bodyPr wrap="square"/>
          <a:lstStyle>
            <a:lvl1pPr marL="0" indent="0">
              <a:spcAft>
                <a:spcPts val="0"/>
              </a:spcAft>
              <a:buNone/>
              <a:defRPr sz="1900" b="1" i="0" cap="all" spc="300" baseline="0">
                <a:solidFill>
                  <a:schemeClr val="bg1"/>
                </a:solidFill>
                <a:latin typeface="Amazon Ember Mono" panose="020B0709020204020204" pitchFamily="49" charset="0"/>
                <a:ea typeface="Amazon Ember Mono" panose="020B0709020204020204" pitchFamily="49" charset="0"/>
                <a:cs typeface="Amazon Ember Mono" panose="020B0709020204020204" pitchFamily="49" charset="0"/>
              </a:defRPr>
            </a:lvl1pPr>
          </a:lstStyle>
          <a:p>
            <a:pPr lvl="0"/>
            <a:r>
              <a:rPr lang="en-US" dirty="0"/>
              <a:t>Enter session ID if required</a:t>
            </a:r>
          </a:p>
        </p:txBody>
      </p:sp>
      <p:sp>
        <p:nvSpPr>
          <p:cNvPr id="14" name="Text Placeholder 11">
            <a:extLst>
              <a:ext uri="{FF2B5EF4-FFF2-40B4-BE49-F238E27FC236}">
                <a16:creationId xmlns:a16="http://schemas.microsoft.com/office/drawing/2014/main" id="{C5E51572-00A2-1B47-ABB1-F32B45D922B0}"/>
              </a:ext>
            </a:extLst>
          </p:cNvPr>
          <p:cNvSpPr>
            <a:spLocks noGrp="1"/>
          </p:cNvSpPr>
          <p:nvPr>
            <p:ph type="body" sz="quarter" idx="14" hasCustomPrompt="1"/>
          </p:nvPr>
        </p:nvSpPr>
        <p:spPr>
          <a:xfrm>
            <a:off x="426595" y="4572926"/>
            <a:ext cx="3702329" cy="369332"/>
          </a:xfrm>
        </p:spPr>
        <p:txBody>
          <a:bodyPr/>
          <a:lstStyle>
            <a:lvl1pPr marL="0" indent="0">
              <a:buNone/>
              <a:defRPr sz="2000" b="1" cap="none" spc="0" baseline="0">
                <a:solidFill>
                  <a:schemeClr val="bg1"/>
                </a:solidFill>
              </a:defRPr>
            </a:lvl1pPr>
          </a:lstStyle>
          <a:p>
            <a:pPr lvl="0"/>
            <a:r>
              <a:rPr lang="en-US"/>
              <a:t>Speaker name</a:t>
            </a:r>
          </a:p>
        </p:txBody>
      </p:sp>
      <p:sp>
        <p:nvSpPr>
          <p:cNvPr id="15" name="Text Placeholder 15">
            <a:extLst>
              <a:ext uri="{FF2B5EF4-FFF2-40B4-BE49-F238E27FC236}">
                <a16:creationId xmlns:a16="http://schemas.microsoft.com/office/drawing/2014/main" id="{09031198-C933-251C-9B48-716EA3468A5B}"/>
              </a:ext>
            </a:extLst>
          </p:cNvPr>
          <p:cNvSpPr>
            <a:spLocks noGrp="1"/>
          </p:cNvSpPr>
          <p:nvPr>
            <p:ph type="body" sz="quarter" idx="15" hasCustomPrompt="1"/>
          </p:nvPr>
        </p:nvSpPr>
        <p:spPr>
          <a:xfrm>
            <a:off x="426595" y="4946988"/>
            <a:ext cx="3702329" cy="834074"/>
          </a:xfrm>
        </p:spPr>
        <p:txBody>
          <a:bodyPr/>
          <a:lstStyle>
            <a:lvl1pPr marL="0" indent="0">
              <a:spcAft>
                <a:spcPts val="300"/>
              </a:spcAft>
              <a:buNone/>
              <a:defRPr sz="1600">
                <a:solidFill>
                  <a:schemeClr val="bg1"/>
                </a:solidFill>
              </a:defRPr>
            </a:lvl1pPr>
            <a:lvl2pPr marL="228600" indent="0">
              <a:buNone/>
              <a:defRPr/>
            </a:lvl2pPr>
            <a:lvl3pPr marL="457200" indent="0">
              <a:buNone/>
              <a:defRPr/>
            </a:lvl3pPr>
            <a:lvl4pPr marL="685800" indent="0">
              <a:buNone/>
              <a:defRPr/>
            </a:lvl4pPr>
            <a:lvl5pPr marL="685800" indent="0">
              <a:buNone/>
              <a:defRPr/>
            </a:lvl5pPr>
          </a:lstStyle>
          <a:p>
            <a:pPr lvl="0"/>
            <a:r>
              <a:rPr lang="en-US" dirty="0"/>
              <a:t>(pronouns)</a:t>
            </a:r>
          </a:p>
          <a:p>
            <a:pPr lvl="0"/>
            <a:r>
              <a:rPr lang="en-US" dirty="0"/>
              <a:t>Job title</a:t>
            </a:r>
          </a:p>
          <a:p>
            <a:pPr lvl="0"/>
            <a:r>
              <a:rPr lang="en-US" dirty="0"/>
              <a:t>Company</a:t>
            </a:r>
          </a:p>
        </p:txBody>
      </p:sp>
      <p:sp>
        <p:nvSpPr>
          <p:cNvPr id="17" name="TextBox 3">
            <a:extLst>
              <a:ext uri="{FF2B5EF4-FFF2-40B4-BE49-F238E27FC236}">
                <a16:creationId xmlns:a16="http://schemas.microsoft.com/office/drawing/2014/main" id="{E0C9427B-82A7-CC10-4F60-F4C76B86C881}"/>
              </a:ext>
            </a:extLst>
          </p:cNvPr>
          <p:cNvSpPr txBox="1">
            <a:spLocks noChangeArrowheads="1"/>
          </p:cNvSpPr>
          <p:nvPr userDrawn="1"/>
        </p:nvSpPr>
        <p:spPr bwMode="white">
          <a:xfrm>
            <a:off x="419101" y="6476853"/>
            <a:ext cx="5038544"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bg1"/>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spTree>
    <p:extLst>
      <p:ext uri="{BB962C8B-B14F-4D97-AF65-F5344CB8AC3E}">
        <p14:creationId xmlns:p14="http://schemas.microsoft.com/office/powerpoint/2010/main" val="38755457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464">
          <p15:clr>
            <a:srgbClr val="FBAE40"/>
          </p15:clr>
        </p15:guide>
        <p15:guide id="3" orient="horz" pos="2736">
          <p15:clr>
            <a:srgbClr val="FBAE40"/>
          </p15:clr>
        </p15:guide>
        <p15:guide id="4" orient="horz" pos="1272">
          <p15:clr>
            <a:srgbClr val="FBAE40"/>
          </p15:clr>
        </p15:guide>
        <p15:guide id="5" orient="horz" pos="1728">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2_Cover slide gradient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4" name="Graphic 23">
            <a:extLst>
              <a:ext uri="{FF2B5EF4-FFF2-40B4-BE49-F238E27FC236}">
                <a16:creationId xmlns:a16="http://schemas.microsoft.com/office/drawing/2014/main" id="{A132D961-6013-D997-E7FA-8B088EFC76BA}"/>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19101" y="551423"/>
            <a:ext cx="1010270" cy="604149"/>
          </a:xfrm>
          <a:prstGeom prst="rect">
            <a:avLst/>
          </a:prstGeom>
        </p:spPr>
      </p:pic>
      <p:sp>
        <p:nvSpPr>
          <p:cNvPr id="4" name="Title 1">
            <a:extLst>
              <a:ext uri="{FF2B5EF4-FFF2-40B4-BE49-F238E27FC236}">
                <a16:creationId xmlns:a16="http://schemas.microsoft.com/office/drawing/2014/main" id="{DED53C85-4067-5BF5-B4B7-19FE6DA7FD3C}"/>
              </a:ext>
            </a:extLst>
          </p:cNvPr>
          <p:cNvSpPr>
            <a:spLocks noGrp="1"/>
          </p:cNvSpPr>
          <p:nvPr>
            <p:ph type="ctrTitle" hasCustomPrompt="1"/>
          </p:nvPr>
        </p:nvSpPr>
        <p:spPr>
          <a:xfrm>
            <a:off x="419101" y="2737936"/>
            <a:ext cx="6781800" cy="757130"/>
          </a:xfrm>
        </p:spPr>
        <p:txBody>
          <a:bodyPr wrap="square" anchor="t" anchorCtr="0"/>
          <a:lstStyle>
            <a:lvl1pPr algn="l">
              <a:defRPr sz="4800">
                <a:solidFill>
                  <a:schemeClr val="bg1"/>
                </a:solidFill>
                <a:latin typeface="+mn-lt"/>
              </a:defRPr>
            </a:lvl1pPr>
          </a:lstStyle>
          <a:p>
            <a:r>
              <a:rPr lang="en-US"/>
              <a:t>Enter title</a:t>
            </a:r>
          </a:p>
        </p:txBody>
      </p:sp>
      <p:sp>
        <p:nvSpPr>
          <p:cNvPr id="10" name="Subtitle 2">
            <a:extLst>
              <a:ext uri="{FF2B5EF4-FFF2-40B4-BE49-F238E27FC236}">
                <a16:creationId xmlns:a16="http://schemas.microsoft.com/office/drawing/2014/main" id="{38D37E8A-C370-C2D2-6219-983DC3EDDF42}"/>
              </a:ext>
            </a:extLst>
          </p:cNvPr>
          <p:cNvSpPr>
            <a:spLocks noGrp="1"/>
          </p:cNvSpPr>
          <p:nvPr>
            <p:ph type="subTitle" idx="1" hasCustomPrompt="1"/>
          </p:nvPr>
        </p:nvSpPr>
        <p:spPr>
          <a:xfrm>
            <a:off x="419100" y="3518496"/>
            <a:ext cx="6781799" cy="535531"/>
          </a:xfrm>
        </p:spPr>
        <p:txBody>
          <a:bodyPr wrap="square"/>
          <a:lstStyle>
            <a:lvl1pPr marL="0" indent="0" algn="l">
              <a:spcAft>
                <a:spcPts val="0"/>
              </a:spcAft>
              <a:buFont typeface="Arial" panose="020B0604020202020204" pitchFamily="34" charset="0"/>
              <a:buNone/>
              <a:defRPr sz="3200" b="0" i="0" cap="none" spc="0"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Enter subtitle</a:t>
            </a:r>
          </a:p>
        </p:txBody>
      </p:sp>
      <p:sp>
        <p:nvSpPr>
          <p:cNvPr id="12" name="Text Placeholder 7">
            <a:extLst>
              <a:ext uri="{FF2B5EF4-FFF2-40B4-BE49-F238E27FC236}">
                <a16:creationId xmlns:a16="http://schemas.microsoft.com/office/drawing/2014/main" id="{63CA95BB-E95C-88A5-1767-D34105C70004}"/>
              </a:ext>
            </a:extLst>
          </p:cNvPr>
          <p:cNvSpPr>
            <a:spLocks noGrp="1"/>
          </p:cNvSpPr>
          <p:nvPr>
            <p:ph type="body" sz="quarter" idx="10" hasCustomPrompt="1"/>
          </p:nvPr>
        </p:nvSpPr>
        <p:spPr>
          <a:xfrm>
            <a:off x="419101" y="2341195"/>
            <a:ext cx="6781800" cy="361335"/>
          </a:xfrm>
        </p:spPr>
        <p:txBody>
          <a:bodyPr wrap="square"/>
          <a:lstStyle>
            <a:lvl1pPr marL="0" indent="0">
              <a:spcAft>
                <a:spcPts val="0"/>
              </a:spcAft>
              <a:buNone/>
              <a:defRPr sz="1900" b="1" i="0" cap="all" spc="300" baseline="0">
                <a:solidFill>
                  <a:schemeClr val="bg1"/>
                </a:solidFill>
                <a:latin typeface="Amazon Ember Mono" panose="020B0709020204020204" pitchFamily="49" charset="0"/>
                <a:ea typeface="Amazon Ember Mono" panose="020B0709020204020204" pitchFamily="49" charset="0"/>
                <a:cs typeface="Amazon Ember Mono" panose="020B0709020204020204" pitchFamily="49" charset="0"/>
              </a:defRPr>
            </a:lvl1pPr>
          </a:lstStyle>
          <a:p>
            <a:pPr lvl="0"/>
            <a:r>
              <a:rPr lang="en-US" dirty="0"/>
              <a:t>Enter session ID if required</a:t>
            </a:r>
          </a:p>
        </p:txBody>
      </p:sp>
      <p:sp>
        <p:nvSpPr>
          <p:cNvPr id="14" name="Text Placeholder 11">
            <a:extLst>
              <a:ext uri="{FF2B5EF4-FFF2-40B4-BE49-F238E27FC236}">
                <a16:creationId xmlns:a16="http://schemas.microsoft.com/office/drawing/2014/main" id="{BB213CD9-9355-C6E6-E9E7-2E6993BD01F0}"/>
              </a:ext>
            </a:extLst>
          </p:cNvPr>
          <p:cNvSpPr>
            <a:spLocks noGrp="1"/>
          </p:cNvSpPr>
          <p:nvPr>
            <p:ph type="body" sz="quarter" idx="14" hasCustomPrompt="1"/>
          </p:nvPr>
        </p:nvSpPr>
        <p:spPr>
          <a:xfrm>
            <a:off x="426595" y="4572926"/>
            <a:ext cx="3702329" cy="369332"/>
          </a:xfrm>
        </p:spPr>
        <p:txBody>
          <a:bodyPr/>
          <a:lstStyle>
            <a:lvl1pPr marL="0" indent="0">
              <a:buNone/>
              <a:defRPr sz="2000" b="1" cap="none" spc="0" baseline="0">
                <a:solidFill>
                  <a:schemeClr val="bg1"/>
                </a:solidFill>
              </a:defRPr>
            </a:lvl1pPr>
          </a:lstStyle>
          <a:p>
            <a:pPr lvl="0"/>
            <a:r>
              <a:rPr lang="en-US"/>
              <a:t>Speaker name</a:t>
            </a:r>
          </a:p>
        </p:txBody>
      </p:sp>
      <p:sp>
        <p:nvSpPr>
          <p:cNvPr id="15" name="Text Placeholder 15">
            <a:extLst>
              <a:ext uri="{FF2B5EF4-FFF2-40B4-BE49-F238E27FC236}">
                <a16:creationId xmlns:a16="http://schemas.microsoft.com/office/drawing/2014/main" id="{DD331DE9-DCE1-20F2-0E71-05DD25F2496A}"/>
              </a:ext>
            </a:extLst>
          </p:cNvPr>
          <p:cNvSpPr>
            <a:spLocks noGrp="1"/>
          </p:cNvSpPr>
          <p:nvPr>
            <p:ph type="body" sz="quarter" idx="15" hasCustomPrompt="1"/>
          </p:nvPr>
        </p:nvSpPr>
        <p:spPr>
          <a:xfrm>
            <a:off x="426595" y="4946988"/>
            <a:ext cx="3702329" cy="834074"/>
          </a:xfrm>
        </p:spPr>
        <p:txBody>
          <a:bodyPr/>
          <a:lstStyle>
            <a:lvl1pPr marL="0" indent="0">
              <a:spcAft>
                <a:spcPts val="300"/>
              </a:spcAft>
              <a:buNone/>
              <a:defRPr sz="1600">
                <a:solidFill>
                  <a:schemeClr val="bg1"/>
                </a:solidFill>
              </a:defRPr>
            </a:lvl1pPr>
            <a:lvl2pPr marL="228600" indent="0">
              <a:buNone/>
              <a:defRPr/>
            </a:lvl2pPr>
            <a:lvl3pPr marL="457200" indent="0">
              <a:buNone/>
              <a:defRPr/>
            </a:lvl3pPr>
            <a:lvl4pPr marL="685800" indent="0">
              <a:buNone/>
              <a:defRPr/>
            </a:lvl4pPr>
            <a:lvl5pPr marL="685800" indent="0">
              <a:buNone/>
              <a:defRPr/>
            </a:lvl5pPr>
          </a:lstStyle>
          <a:p>
            <a:pPr lvl="0"/>
            <a:r>
              <a:rPr lang="en-US" dirty="0"/>
              <a:t>(pronouns)</a:t>
            </a:r>
          </a:p>
          <a:p>
            <a:pPr lvl="0"/>
            <a:r>
              <a:rPr lang="en-US" dirty="0"/>
              <a:t>Job title</a:t>
            </a:r>
          </a:p>
          <a:p>
            <a:pPr lvl="0"/>
            <a:r>
              <a:rPr lang="en-US" dirty="0"/>
              <a:t>Company</a:t>
            </a:r>
          </a:p>
        </p:txBody>
      </p:sp>
      <p:sp>
        <p:nvSpPr>
          <p:cNvPr id="17" name="TextBox 3">
            <a:extLst>
              <a:ext uri="{FF2B5EF4-FFF2-40B4-BE49-F238E27FC236}">
                <a16:creationId xmlns:a16="http://schemas.microsoft.com/office/drawing/2014/main" id="{FA1468F4-AAD2-7E17-25AC-DE8D330F10E2}"/>
              </a:ext>
            </a:extLst>
          </p:cNvPr>
          <p:cNvSpPr txBox="1">
            <a:spLocks noChangeArrowheads="1"/>
          </p:cNvSpPr>
          <p:nvPr userDrawn="1"/>
        </p:nvSpPr>
        <p:spPr bwMode="white">
          <a:xfrm>
            <a:off x="419101" y="6476853"/>
            <a:ext cx="5193820"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bg1"/>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spTree>
    <p:extLst>
      <p:ext uri="{BB962C8B-B14F-4D97-AF65-F5344CB8AC3E}">
        <p14:creationId xmlns:p14="http://schemas.microsoft.com/office/powerpoint/2010/main" val="2160879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464">
          <p15:clr>
            <a:srgbClr val="FBAE40"/>
          </p15:clr>
        </p15:guide>
        <p15:guide id="3" orient="horz" pos="2736">
          <p15:clr>
            <a:srgbClr val="FBAE40"/>
          </p15:clr>
        </p15:guide>
        <p15:guide id="4" orient="horz" pos="1272">
          <p15:clr>
            <a:srgbClr val="FBAE40"/>
          </p15:clr>
        </p15:guide>
        <p15:guide id="5" orient="horz" pos="1728">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Agenda_1">
    <p:bg>
      <p:bgPr>
        <a:solidFill>
          <a:schemeClr val="bg1"/>
        </a:solidFill>
        <a:effectLst/>
      </p:bgPr>
    </p:bg>
    <p:spTree>
      <p:nvGrpSpPr>
        <p:cNvPr id="1" name=""/>
        <p:cNvGrpSpPr/>
        <p:nvPr/>
      </p:nvGrpSpPr>
      <p:grpSpPr>
        <a:xfrm>
          <a:off x="0" y="0"/>
          <a:ext cx="0" cy="0"/>
          <a:chOff x="0" y="0"/>
          <a:chExt cx="0" cy="0"/>
        </a:xfrm>
      </p:grpSpPr>
      <p:sp>
        <p:nvSpPr>
          <p:cNvPr id="4" name="Text Placeholder 5">
            <a:extLst>
              <a:ext uri="{FF2B5EF4-FFF2-40B4-BE49-F238E27FC236}">
                <a16:creationId xmlns:a16="http://schemas.microsoft.com/office/drawing/2014/main" id="{9E09F29F-FB70-4479-9632-85DE314617E2}"/>
              </a:ext>
            </a:extLst>
          </p:cNvPr>
          <p:cNvSpPr>
            <a:spLocks noGrp="1"/>
          </p:cNvSpPr>
          <p:nvPr>
            <p:ph type="body" sz="quarter" idx="10" hasCustomPrompt="1"/>
          </p:nvPr>
        </p:nvSpPr>
        <p:spPr>
          <a:xfrm>
            <a:off x="425038" y="1365662"/>
            <a:ext cx="11430000" cy="3293209"/>
          </a:xfrm>
        </p:spPr>
        <p:txBody>
          <a:bodyPr vert="horz" wrap="square" lIns="0" tIns="45720" rIns="0" bIns="45720" rtlCol="0">
            <a:spAutoFit/>
          </a:bodyPr>
          <a:lstStyle>
            <a:lvl1pPr marL="0" indent="0">
              <a:spcAft>
                <a:spcPts val="3000"/>
              </a:spcAft>
              <a:buNone/>
              <a:defRPr lang="en-US" sz="2400" smtClean="0"/>
            </a:lvl1pPr>
            <a:lvl2pPr marL="0" indent="0">
              <a:spcAft>
                <a:spcPts val="3000"/>
              </a:spcAft>
              <a:buNone/>
              <a:defRPr lang="en-US" sz="2400" smtClean="0"/>
            </a:lvl2pPr>
            <a:lvl3pPr marL="0" indent="0">
              <a:spcAft>
                <a:spcPts val="3000"/>
              </a:spcAft>
              <a:buNone/>
              <a:defRPr lang="en-US" sz="2400" smtClean="0"/>
            </a:lvl3pPr>
            <a:lvl4pPr marL="0" indent="0">
              <a:spcAft>
                <a:spcPts val="3000"/>
              </a:spcAft>
              <a:buNone/>
              <a:defRPr lang="en-US" sz="2400" smtClean="0"/>
            </a:lvl4pPr>
            <a:lvl5pPr marL="0" indent="0">
              <a:spcAft>
                <a:spcPts val="3000"/>
              </a:spcAft>
              <a:buNone/>
              <a:defRPr lang="en-US" sz="2400"/>
            </a:lvl5pPr>
          </a:lstStyle>
          <a:p>
            <a:pPr marL="228600" lvl="0" indent="-228600">
              <a:spcAft>
                <a:spcPts val="3000"/>
              </a:spcAft>
              <a:buClr>
                <a:schemeClr val="tx1"/>
              </a:buClr>
            </a:pPr>
            <a:r>
              <a:rPr lang="en-US" dirty="0"/>
              <a:t>Enter agenda items</a:t>
            </a:r>
          </a:p>
          <a:p>
            <a:pPr marL="457200" lvl="1" indent="-457200">
              <a:spcAft>
                <a:spcPts val="3000"/>
              </a:spcAft>
              <a:buClr>
                <a:schemeClr val="tx1"/>
              </a:buClr>
            </a:pPr>
            <a:r>
              <a:rPr lang="en-US" dirty="0"/>
              <a:t>Second level</a:t>
            </a:r>
          </a:p>
          <a:p>
            <a:pPr marL="457200" lvl="2" indent="-457200">
              <a:spcAft>
                <a:spcPts val="3000"/>
              </a:spcAft>
              <a:buClr>
                <a:schemeClr val="tx1"/>
              </a:buClr>
            </a:pPr>
            <a:r>
              <a:rPr lang="en-US" dirty="0"/>
              <a:t>Third level</a:t>
            </a:r>
          </a:p>
          <a:p>
            <a:pPr marL="457200" lvl="3" indent="-457200">
              <a:spcAft>
                <a:spcPts val="3000"/>
              </a:spcAft>
              <a:buClr>
                <a:schemeClr val="tx1"/>
              </a:buClr>
            </a:pPr>
            <a:r>
              <a:rPr lang="en-US" dirty="0"/>
              <a:t>Fourth level</a:t>
            </a:r>
          </a:p>
          <a:p>
            <a:pPr marL="457200" lvl="4" indent="-457200">
              <a:spcAft>
                <a:spcPts val="3000"/>
              </a:spcAft>
              <a:buClr>
                <a:schemeClr val="tx1"/>
              </a:buClr>
            </a:pPr>
            <a:r>
              <a:rPr lang="en-US" dirty="0"/>
              <a:t>Fifth level</a:t>
            </a:r>
          </a:p>
        </p:txBody>
      </p:sp>
      <p:sp>
        <p:nvSpPr>
          <p:cNvPr id="5" name="Title 1">
            <a:extLst>
              <a:ext uri="{FF2B5EF4-FFF2-40B4-BE49-F238E27FC236}">
                <a16:creationId xmlns:a16="http://schemas.microsoft.com/office/drawing/2014/main" id="{A175166B-DC8C-4D02-820A-E0D358716306}"/>
              </a:ext>
            </a:extLst>
          </p:cNvPr>
          <p:cNvSpPr>
            <a:spLocks noGrp="1"/>
          </p:cNvSpPr>
          <p:nvPr>
            <p:ph type="title" hasCustomPrompt="1"/>
          </p:nvPr>
        </p:nvSpPr>
        <p:spPr>
          <a:xfrm>
            <a:off x="425038" y="355377"/>
            <a:ext cx="11430000" cy="638175"/>
          </a:xfrm>
        </p:spPr>
        <p:txBody>
          <a:bodyPr/>
          <a:lstStyle>
            <a:lvl1pPr>
              <a:defRPr/>
            </a:lvl1pPr>
          </a:lstStyle>
          <a:p>
            <a:r>
              <a:rPr lang="en-US"/>
              <a:t>Agenda layout</a:t>
            </a:r>
          </a:p>
        </p:txBody>
      </p:sp>
      <p:sp>
        <p:nvSpPr>
          <p:cNvPr id="6" name="Slide Number Placeholder 5">
            <a:extLst>
              <a:ext uri="{FF2B5EF4-FFF2-40B4-BE49-F238E27FC236}">
                <a16:creationId xmlns:a16="http://schemas.microsoft.com/office/drawing/2014/main" id="{DD57C718-E775-4DF5-9FB4-61276188D583}"/>
              </a:ext>
            </a:extLst>
          </p:cNvPr>
          <p:cNvSpPr>
            <a:spLocks noGrp="1"/>
          </p:cNvSpPr>
          <p:nvPr>
            <p:ph type="sldNum" sz="quarter" idx="13"/>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2957435153"/>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Agenda_2">
    <p:bg>
      <p:bgPr>
        <a:solidFill>
          <a:schemeClr val="bg1"/>
        </a:solidFill>
        <a:effectLst/>
      </p:bgPr>
    </p:bg>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2C80C750-A3DA-DD57-9D7D-AE81CEF72200}"/>
              </a:ext>
            </a:extLst>
          </p:cNvPr>
          <p:cNvSpPr/>
          <p:nvPr userDrawn="1"/>
        </p:nvSpPr>
        <p:spPr>
          <a:xfrm>
            <a:off x="6096000" y="342900"/>
            <a:ext cx="5753100" cy="5867400"/>
          </a:xfrm>
          <a:prstGeom prst="roundRect">
            <a:avLst>
              <a:gd name="adj" fmla="val 416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4" name="Text Placeholder 5">
            <a:extLst>
              <a:ext uri="{FF2B5EF4-FFF2-40B4-BE49-F238E27FC236}">
                <a16:creationId xmlns:a16="http://schemas.microsoft.com/office/drawing/2014/main" id="{9E09F29F-FB70-4479-9632-85DE314617E2}"/>
              </a:ext>
            </a:extLst>
          </p:cNvPr>
          <p:cNvSpPr>
            <a:spLocks noGrp="1"/>
          </p:cNvSpPr>
          <p:nvPr>
            <p:ph type="body" sz="quarter" idx="10" hasCustomPrompt="1"/>
          </p:nvPr>
        </p:nvSpPr>
        <p:spPr>
          <a:xfrm>
            <a:off x="6368415" y="582592"/>
            <a:ext cx="5246370" cy="5349916"/>
          </a:xfrm>
          <a:prstGeom prst="rect">
            <a:avLst/>
          </a:prstGeom>
          <a:noFill/>
        </p:spPr>
        <p:txBody>
          <a:bodyPr vert="horz" wrap="square" lIns="0" tIns="91440" rIns="0" bIns="274320" rtlCol="0">
            <a:normAutofit/>
          </a:bodyPr>
          <a:lstStyle>
            <a:lvl1pPr marL="0" indent="0">
              <a:spcAft>
                <a:spcPts val="3000"/>
              </a:spcAft>
              <a:buNone/>
              <a:defRPr lang="en-US" sz="2400" smtClean="0"/>
            </a:lvl1pPr>
            <a:lvl2pPr marL="0" indent="0">
              <a:spcAft>
                <a:spcPts val="3000"/>
              </a:spcAft>
              <a:buNone/>
              <a:defRPr lang="en-US" sz="2400" smtClean="0"/>
            </a:lvl2pPr>
            <a:lvl3pPr marL="0" indent="0">
              <a:spcAft>
                <a:spcPts val="3000"/>
              </a:spcAft>
              <a:buNone/>
              <a:defRPr lang="en-US" sz="2400" smtClean="0"/>
            </a:lvl3pPr>
            <a:lvl4pPr marL="0" indent="0">
              <a:spcAft>
                <a:spcPts val="3000"/>
              </a:spcAft>
              <a:buNone/>
              <a:defRPr lang="en-US" sz="2400" smtClean="0"/>
            </a:lvl4pPr>
            <a:lvl5pPr marL="0" indent="0">
              <a:spcAft>
                <a:spcPts val="3000"/>
              </a:spcAft>
              <a:buNone/>
              <a:defRPr lang="en-US" sz="2400"/>
            </a:lvl5pPr>
          </a:lstStyle>
          <a:p>
            <a:pPr marL="228600" lvl="0" indent="-228600">
              <a:spcAft>
                <a:spcPts val="3000"/>
              </a:spcAft>
              <a:buClr>
                <a:schemeClr val="tx1"/>
              </a:buClr>
            </a:pPr>
            <a:r>
              <a:rPr lang="en-US"/>
              <a:t>Enter agenda items</a:t>
            </a:r>
          </a:p>
          <a:p>
            <a:pPr marL="457200" lvl="1" indent="-457200">
              <a:spcAft>
                <a:spcPts val="3000"/>
              </a:spcAft>
              <a:buClr>
                <a:schemeClr val="tx1"/>
              </a:buClr>
            </a:pPr>
            <a:r>
              <a:rPr lang="en-US"/>
              <a:t>Second level</a:t>
            </a:r>
          </a:p>
          <a:p>
            <a:pPr marL="457200" lvl="2" indent="-457200">
              <a:spcAft>
                <a:spcPts val="3000"/>
              </a:spcAft>
              <a:buClr>
                <a:schemeClr val="tx1"/>
              </a:buClr>
            </a:pPr>
            <a:r>
              <a:rPr lang="en-US"/>
              <a:t>Third level</a:t>
            </a:r>
          </a:p>
          <a:p>
            <a:pPr marL="457200" lvl="3" indent="-457200">
              <a:spcAft>
                <a:spcPts val="3000"/>
              </a:spcAft>
              <a:buClr>
                <a:schemeClr val="tx1"/>
              </a:buClr>
            </a:pPr>
            <a:r>
              <a:rPr lang="en-US"/>
              <a:t>Fourth level</a:t>
            </a:r>
          </a:p>
          <a:p>
            <a:pPr marL="457200" lvl="4" indent="-457200">
              <a:spcAft>
                <a:spcPts val="3000"/>
              </a:spcAft>
              <a:buClr>
                <a:schemeClr val="tx1"/>
              </a:buClr>
            </a:pPr>
            <a:r>
              <a:rPr lang="en-US"/>
              <a:t>Fifth level</a:t>
            </a:r>
          </a:p>
        </p:txBody>
      </p:sp>
      <p:sp>
        <p:nvSpPr>
          <p:cNvPr id="5" name="Title 1">
            <a:extLst>
              <a:ext uri="{FF2B5EF4-FFF2-40B4-BE49-F238E27FC236}">
                <a16:creationId xmlns:a16="http://schemas.microsoft.com/office/drawing/2014/main" id="{A175166B-DC8C-4D02-820A-E0D358716306}"/>
              </a:ext>
            </a:extLst>
          </p:cNvPr>
          <p:cNvSpPr>
            <a:spLocks noGrp="1"/>
          </p:cNvSpPr>
          <p:nvPr>
            <p:ph type="title" hasCustomPrompt="1"/>
          </p:nvPr>
        </p:nvSpPr>
        <p:spPr>
          <a:xfrm>
            <a:off x="425038" y="2938462"/>
            <a:ext cx="5219700" cy="638175"/>
          </a:xfrm>
        </p:spPr>
        <p:txBody>
          <a:bodyPr anchor="ctr"/>
          <a:lstStyle>
            <a:lvl1pPr>
              <a:defRPr/>
            </a:lvl1pPr>
          </a:lstStyle>
          <a:p>
            <a:r>
              <a:rPr lang="en-US"/>
              <a:t>Agenda layout</a:t>
            </a:r>
          </a:p>
        </p:txBody>
      </p:sp>
      <p:pic>
        <p:nvPicPr>
          <p:cNvPr id="12" name="Graphic 11">
            <a:extLst>
              <a:ext uri="{FF2B5EF4-FFF2-40B4-BE49-F238E27FC236}">
                <a16:creationId xmlns:a16="http://schemas.microsoft.com/office/drawing/2014/main" id="{EB950FD9-0857-BC4D-D724-141D5EC11CE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368415" y="5720715"/>
            <a:ext cx="228600" cy="228600"/>
          </a:xfrm>
          <a:prstGeom prst="rect">
            <a:avLst/>
          </a:prstGeom>
        </p:spPr>
      </p:pic>
      <p:sp>
        <p:nvSpPr>
          <p:cNvPr id="6" name="Slide Number Placeholder 5">
            <a:extLst>
              <a:ext uri="{FF2B5EF4-FFF2-40B4-BE49-F238E27FC236}">
                <a16:creationId xmlns:a16="http://schemas.microsoft.com/office/drawing/2014/main" id="{425622D6-3F16-A260-3FBE-FA9B9C6F20D7}"/>
              </a:ext>
            </a:extLst>
          </p:cNvPr>
          <p:cNvSpPr>
            <a:spLocks noGrp="1"/>
          </p:cNvSpPr>
          <p:nvPr>
            <p:ph type="sldNum" sz="quarter" idx="13"/>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485833750"/>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Agenda_3">
    <p:bg>
      <p:bgPr>
        <a:solidFill>
          <a:schemeClr val="bg1"/>
        </a:solidFill>
        <a:effectLst/>
      </p:bgPr>
    </p:bg>
    <p:spTree>
      <p:nvGrpSpPr>
        <p:cNvPr id="1" name=""/>
        <p:cNvGrpSpPr/>
        <p:nvPr/>
      </p:nvGrpSpPr>
      <p:grpSpPr>
        <a:xfrm>
          <a:off x="0" y="0"/>
          <a:ext cx="0" cy="0"/>
          <a:chOff x="0" y="0"/>
          <a:chExt cx="0" cy="0"/>
        </a:xfrm>
      </p:grpSpPr>
      <p:sp>
        <p:nvSpPr>
          <p:cNvPr id="59" name="Rectangle: Rounded Corners 14">
            <a:extLst>
              <a:ext uri="{FF2B5EF4-FFF2-40B4-BE49-F238E27FC236}">
                <a16:creationId xmlns:a16="http://schemas.microsoft.com/office/drawing/2014/main" id="{90CAB64E-C3D8-D3B4-BDBE-B1CFA3F66B17}"/>
              </a:ext>
            </a:extLst>
          </p:cNvPr>
          <p:cNvSpPr/>
          <p:nvPr userDrawn="1"/>
        </p:nvSpPr>
        <p:spPr>
          <a:xfrm>
            <a:off x="421483" y="4085415"/>
            <a:ext cx="3600196" cy="1792653"/>
          </a:xfrm>
          <a:prstGeom prst="roundRect">
            <a:avLst>
              <a:gd name="adj" fmla="val 739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9" name="Rectangle: Rounded Corners 14">
            <a:extLst>
              <a:ext uri="{FF2B5EF4-FFF2-40B4-BE49-F238E27FC236}">
                <a16:creationId xmlns:a16="http://schemas.microsoft.com/office/drawing/2014/main" id="{AC58A4AF-5F75-90B5-E2D5-B6AD307D8E47}"/>
              </a:ext>
            </a:extLst>
          </p:cNvPr>
          <p:cNvSpPr/>
          <p:nvPr userDrawn="1"/>
        </p:nvSpPr>
        <p:spPr>
          <a:xfrm>
            <a:off x="421483" y="1954198"/>
            <a:ext cx="3600196" cy="1792653"/>
          </a:xfrm>
          <a:prstGeom prst="roundRect">
            <a:avLst>
              <a:gd name="adj" fmla="val 739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38" name="Text Placeholder 37">
            <a:extLst>
              <a:ext uri="{FF2B5EF4-FFF2-40B4-BE49-F238E27FC236}">
                <a16:creationId xmlns:a16="http://schemas.microsoft.com/office/drawing/2014/main" id="{2059F353-311B-F409-C62D-0FFAB22CC7EC}"/>
              </a:ext>
            </a:extLst>
          </p:cNvPr>
          <p:cNvSpPr>
            <a:spLocks noGrp="1"/>
          </p:cNvSpPr>
          <p:nvPr>
            <p:ph type="body" sz="quarter" idx="12" hasCustomPrompt="1"/>
          </p:nvPr>
        </p:nvSpPr>
        <p:spPr>
          <a:xfrm>
            <a:off x="1702543" y="2794197"/>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39" name="Text Placeholder 37">
            <a:extLst>
              <a:ext uri="{FF2B5EF4-FFF2-40B4-BE49-F238E27FC236}">
                <a16:creationId xmlns:a16="http://schemas.microsoft.com/office/drawing/2014/main" id="{F7711304-137D-F984-FCB7-ABDFAF726FBF}"/>
              </a:ext>
            </a:extLst>
          </p:cNvPr>
          <p:cNvSpPr>
            <a:spLocks noGrp="1"/>
          </p:cNvSpPr>
          <p:nvPr>
            <p:ph type="body" sz="quarter" idx="13" hasCustomPrompt="1"/>
          </p:nvPr>
        </p:nvSpPr>
        <p:spPr>
          <a:xfrm>
            <a:off x="570756" y="2388859"/>
            <a:ext cx="876106" cy="923330"/>
          </a:xfrm>
        </p:spPr>
        <p:txBody>
          <a:bodyPr anchor="ctr"/>
          <a:lstStyle>
            <a:lvl1pPr marL="0" indent="0" algn="r">
              <a:lnSpc>
                <a:spcPct val="100000"/>
              </a:lnSpc>
              <a:buNone/>
              <a:defRPr lang="en-US" sz="5400" b="1" i="0" kern="1200" spc="-150" dirty="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47" name="Text Placeholder 37">
            <a:extLst>
              <a:ext uri="{FF2B5EF4-FFF2-40B4-BE49-F238E27FC236}">
                <a16:creationId xmlns:a16="http://schemas.microsoft.com/office/drawing/2014/main" id="{953B5177-9BDA-5DF1-2654-40F84CED969A}"/>
              </a:ext>
            </a:extLst>
          </p:cNvPr>
          <p:cNvSpPr>
            <a:spLocks noGrp="1"/>
          </p:cNvSpPr>
          <p:nvPr>
            <p:ph type="body" sz="quarter" idx="18" hasCustomPrompt="1"/>
          </p:nvPr>
        </p:nvSpPr>
        <p:spPr>
          <a:xfrm>
            <a:off x="1702543" y="4925414"/>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48" name="Text Placeholder 37">
            <a:extLst>
              <a:ext uri="{FF2B5EF4-FFF2-40B4-BE49-F238E27FC236}">
                <a16:creationId xmlns:a16="http://schemas.microsoft.com/office/drawing/2014/main" id="{7BC2DADC-7A2D-0BE5-97F0-FB06ADCD454D}"/>
              </a:ext>
            </a:extLst>
          </p:cNvPr>
          <p:cNvSpPr>
            <a:spLocks noGrp="1"/>
          </p:cNvSpPr>
          <p:nvPr>
            <p:ph type="body" sz="quarter" idx="19" hasCustomPrompt="1"/>
          </p:nvPr>
        </p:nvSpPr>
        <p:spPr>
          <a:xfrm>
            <a:off x="570756" y="4520076"/>
            <a:ext cx="876106" cy="923330"/>
          </a:xfrm>
        </p:spPr>
        <p:txBody>
          <a:bodyPr anchor="ctr"/>
          <a:lstStyle>
            <a:lvl1pPr marL="0" indent="0" algn="r">
              <a:lnSpc>
                <a:spcPct val="100000"/>
              </a:lnSpc>
              <a:buNone/>
              <a:defRPr lang="en-US" sz="5400" b="1" i="0" kern="1200" spc="-150" dirty="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2" name="Title 1">
            <a:extLst>
              <a:ext uri="{FF2B5EF4-FFF2-40B4-BE49-F238E27FC236}">
                <a16:creationId xmlns:a16="http://schemas.microsoft.com/office/drawing/2014/main" id="{EA4D24A8-EBF2-4C49-BC69-1DFF588B45A9}"/>
              </a:ext>
            </a:extLst>
          </p:cNvPr>
          <p:cNvSpPr>
            <a:spLocks noGrp="1"/>
          </p:cNvSpPr>
          <p:nvPr>
            <p:ph type="title" hasCustomPrompt="1"/>
          </p:nvPr>
        </p:nvSpPr>
        <p:spPr>
          <a:xfrm>
            <a:off x="419100" y="361315"/>
            <a:ext cx="11430000" cy="638175"/>
          </a:xfrm>
        </p:spPr>
        <p:txBody>
          <a:bodyPr/>
          <a:lstStyle>
            <a:lvl1pPr>
              <a:defRPr/>
            </a:lvl1pPr>
          </a:lstStyle>
          <a:p>
            <a:r>
              <a:rPr lang="en-US"/>
              <a:t>Agenda layout</a:t>
            </a:r>
          </a:p>
        </p:txBody>
      </p:sp>
      <p:sp>
        <p:nvSpPr>
          <p:cNvPr id="3" name="Rectangle: Rounded Corners 14">
            <a:extLst>
              <a:ext uri="{FF2B5EF4-FFF2-40B4-BE49-F238E27FC236}">
                <a16:creationId xmlns:a16="http://schemas.microsoft.com/office/drawing/2014/main" id="{A5B475CB-72C2-5DA6-7F4B-A11AA9DCF4BD}"/>
              </a:ext>
            </a:extLst>
          </p:cNvPr>
          <p:cNvSpPr/>
          <p:nvPr userDrawn="1"/>
        </p:nvSpPr>
        <p:spPr>
          <a:xfrm>
            <a:off x="8248904" y="1954198"/>
            <a:ext cx="3600196" cy="1792653"/>
          </a:xfrm>
          <a:prstGeom prst="roundRect">
            <a:avLst>
              <a:gd name="adj" fmla="val 739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4" name="Text Placeholder 37">
            <a:extLst>
              <a:ext uri="{FF2B5EF4-FFF2-40B4-BE49-F238E27FC236}">
                <a16:creationId xmlns:a16="http://schemas.microsoft.com/office/drawing/2014/main" id="{98BA58F2-33BE-123D-9CEF-7FFCF6EB2A59}"/>
              </a:ext>
            </a:extLst>
          </p:cNvPr>
          <p:cNvSpPr>
            <a:spLocks noGrp="1"/>
          </p:cNvSpPr>
          <p:nvPr>
            <p:ph type="body" sz="quarter" idx="20" hasCustomPrompt="1"/>
          </p:nvPr>
        </p:nvSpPr>
        <p:spPr>
          <a:xfrm>
            <a:off x="9529964" y="2794197"/>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5" name="Text Placeholder 37">
            <a:extLst>
              <a:ext uri="{FF2B5EF4-FFF2-40B4-BE49-F238E27FC236}">
                <a16:creationId xmlns:a16="http://schemas.microsoft.com/office/drawing/2014/main" id="{7D8258AA-317E-2D75-0695-DAF7CA706EC7}"/>
              </a:ext>
            </a:extLst>
          </p:cNvPr>
          <p:cNvSpPr>
            <a:spLocks noGrp="1"/>
          </p:cNvSpPr>
          <p:nvPr>
            <p:ph type="body" sz="quarter" idx="21" hasCustomPrompt="1"/>
          </p:nvPr>
        </p:nvSpPr>
        <p:spPr>
          <a:xfrm>
            <a:off x="8398177" y="2388859"/>
            <a:ext cx="876106" cy="923330"/>
          </a:xfrm>
        </p:spPr>
        <p:txBody>
          <a:bodyPr anchor="ctr"/>
          <a:lstStyle>
            <a:lvl1pPr marL="0" indent="0" algn="r">
              <a:lnSpc>
                <a:spcPct val="100000"/>
              </a:lnSpc>
              <a:buNone/>
              <a:defRPr lang="en-US" sz="5400" b="1" i="0" kern="1200" spc="-150" dirty="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6" name="Rectangle: Rounded Corners 14">
            <a:extLst>
              <a:ext uri="{FF2B5EF4-FFF2-40B4-BE49-F238E27FC236}">
                <a16:creationId xmlns:a16="http://schemas.microsoft.com/office/drawing/2014/main" id="{6FC7776F-E0BD-07D6-3B13-FA34C298FA42}"/>
              </a:ext>
            </a:extLst>
          </p:cNvPr>
          <p:cNvSpPr/>
          <p:nvPr userDrawn="1"/>
        </p:nvSpPr>
        <p:spPr>
          <a:xfrm>
            <a:off x="4335193" y="1954198"/>
            <a:ext cx="3600196" cy="1792653"/>
          </a:xfrm>
          <a:prstGeom prst="roundRect">
            <a:avLst>
              <a:gd name="adj" fmla="val 739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7" name="Text Placeholder 37">
            <a:extLst>
              <a:ext uri="{FF2B5EF4-FFF2-40B4-BE49-F238E27FC236}">
                <a16:creationId xmlns:a16="http://schemas.microsoft.com/office/drawing/2014/main" id="{22CD3051-126F-857F-1DC9-D67B4E2B2BE9}"/>
              </a:ext>
            </a:extLst>
          </p:cNvPr>
          <p:cNvSpPr>
            <a:spLocks noGrp="1"/>
          </p:cNvSpPr>
          <p:nvPr>
            <p:ph type="body" sz="quarter" idx="22" hasCustomPrompt="1"/>
          </p:nvPr>
        </p:nvSpPr>
        <p:spPr>
          <a:xfrm>
            <a:off x="5616253" y="2794197"/>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8" name="Text Placeholder 37">
            <a:extLst>
              <a:ext uri="{FF2B5EF4-FFF2-40B4-BE49-F238E27FC236}">
                <a16:creationId xmlns:a16="http://schemas.microsoft.com/office/drawing/2014/main" id="{5B8DF3FE-9334-6C10-0274-C5A73AFEE1CE}"/>
              </a:ext>
            </a:extLst>
          </p:cNvPr>
          <p:cNvSpPr>
            <a:spLocks noGrp="1"/>
          </p:cNvSpPr>
          <p:nvPr>
            <p:ph type="body" sz="quarter" idx="23" hasCustomPrompt="1"/>
          </p:nvPr>
        </p:nvSpPr>
        <p:spPr>
          <a:xfrm>
            <a:off x="4484466" y="2388859"/>
            <a:ext cx="876106" cy="923330"/>
          </a:xfrm>
        </p:spPr>
        <p:txBody>
          <a:bodyPr anchor="ctr"/>
          <a:lstStyle>
            <a:lvl1pPr marL="0" indent="0" algn="r">
              <a:lnSpc>
                <a:spcPct val="100000"/>
              </a:lnSpc>
              <a:buNone/>
              <a:defRPr lang="en-US" sz="5400" b="1" i="0" kern="1200" spc="-150" dirty="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dirty="0"/>
              <a:t>01</a:t>
            </a:r>
          </a:p>
        </p:txBody>
      </p:sp>
      <p:sp>
        <p:nvSpPr>
          <p:cNvPr id="10" name="Rectangle: Rounded Corners 14">
            <a:extLst>
              <a:ext uri="{FF2B5EF4-FFF2-40B4-BE49-F238E27FC236}">
                <a16:creationId xmlns:a16="http://schemas.microsoft.com/office/drawing/2014/main" id="{F1D15092-6C97-448C-5A10-94969E090303}"/>
              </a:ext>
            </a:extLst>
          </p:cNvPr>
          <p:cNvSpPr/>
          <p:nvPr userDrawn="1"/>
        </p:nvSpPr>
        <p:spPr>
          <a:xfrm>
            <a:off x="4335193" y="4085415"/>
            <a:ext cx="3600196" cy="1792653"/>
          </a:xfrm>
          <a:prstGeom prst="roundRect">
            <a:avLst>
              <a:gd name="adj" fmla="val 739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11" name="Text Placeholder 37">
            <a:extLst>
              <a:ext uri="{FF2B5EF4-FFF2-40B4-BE49-F238E27FC236}">
                <a16:creationId xmlns:a16="http://schemas.microsoft.com/office/drawing/2014/main" id="{73E22F3E-D239-535A-31BB-7FA69E425ACF}"/>
              </a:ext>
            </a:extLst>
          </p:cNvPr>
          <p:cNvSpPr>
            <a:spLocks noGrp="1"/>
          </p:cNvSpPr>
          <p:nvPr>
            <p:ph type="body" sz="quarter" idx="24" hasCustomPrompt="1"/>
          </p:nvPr>
        </p:nvSpPr>
        <p:spPr>
          <a:xfrm>
            <a:off x="5616253" y="4925414"/>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12" name="Text Placeholder 37">
            <a:extLst>
              <a:ext uri="{FF2B5EF4-FFF2-40B4-BE49-F238E27FC236}">
                <a16:creationId xmlns:a16="http://schemas.microsoft.com/office/drawing/2014/main" id="{86E3BFD3-9F94-F9A8-81E8-0EB2B39F6B47}"/>
              </a:ext>
            </a:extLst>
          </p:cNvPr>
          <p:cNvSpPr>
            <a:spLocks noGrp="1"/>
          </p:cNvSpPr>
          <p:nvPr>
            <p:ph type="body" sz="quarter" idx="25" hasCustomPrompt="1"/>
          </p:nvPr>
        </p:nvSpPr>
        <p:spPr>
          <a:xfrm>
            <a:off x="4484466" y="4520076"/>
            <a:ext cx="876106" cy="923330"/>
          </a:xfrm>
        </p:spPr>
        <p:txBody>
          <a:bodyPr anchor="ctr"/>
          <a:lstStyle>
            <a:lvl1pPr marL="0" indent="0" algn="r">
              <a:lnSpc>
                <a:spcPct val="100000"/>
              </a:lnSpc>
              <a:buNone/>
              <a:defRPr lang="en-US" sz="5400" b="1" i="0" kern="1200" spc="-150" dirty="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13" name="Rectangle: Rounded Corners 14">
            <a:extLst>
              <a:ext uri="{FF2B5EF4-FFF2-40B4-BE49-F238E27FC236}">
                <a16:creationId xmlns:a16="http://schemas.microsoft.com/office/drawing/2014/main" id="{668F1842-A029-8577-1313-202C5B12D1E5}"/>
              </a:ext>
            </a:extLst>
          </p:cNvPr>
          <p:cNvSpPr/>
          <p:nvPr userDrawn="1"/>
        </p:nvSpPr>
        <p:spPr>
          <a:xfrm>
            <a:off x="8251327" y="4085415"/>
            <a:ext cx="3600196" cy="1792653"/>
          </a:xfrm>
          <a:prstGeom prst="roundRect">
            <a:avLst>
              <a:gd name="adj" fmla="val 7397"/>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latin typeface="+mn-lt"/>
            </a:endParaRPr>
          </a:p>
        </p:txBody>
      </p:sp>
      <p:sp>
        <p:nvSpPr>
          <p:cNvPr id="14" name="Text Placeholder 37">
            <a:extLst>
              <a:ext uri="{FF2B5EF4-FFF2-40B4-BE49-F238E27FC236}">
                <a16:creationId xmlns:a16="http://schemas.microsoft.com/office/drawing/2014/main" id="{DE014517-16BD-2C94-81FC-CDCCF037A972}"/>
              </a:ext>
            </a:extLst>
          </p:cNvPr>
          <p:cNvSpPr>
            <a:spLocks noGrp="1"/>
          </p:cNvSpPr>
          <p:nvPr>
            <p:ph type="body" sz="quarter" idx="26" hasCustomPrompt="1"/>
          </p:nvPr>
        </p:nvSpPr>
        <p:spPr>
          <a:xfrm>
            <a:off x="9532387" y="4925414"/>
            <a:ext cx="1884680" cy="400110"/>
          </a:xfrm>
        </p:spPr>
        <p:txBody>
          <a:bodyPr anchor="b"/>
          <a:lstStyle>
            <a:lvl1pPr marL="0" indent="0">
              <a:lnSpc>
                <a:spcPct val="100000"/>
              </a:lnSpc>
              <a:buNone/>
              <a:defRPr sz="2000" b="0" i="0">
                <a:solidFill>
                  <a:schemeClr val="tx1"/>
                </a:solidFill>
                <a:latin typeface="+mn-lt"/>
                <a:ea typeface="Amazon Ember Display" panose="020F0603020204020204" pitchFamily="34" charset="0"/>
                <a:cs typeface="Amazon Ember Display" panose="020F0603020204020204" pitchFamily="34"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15" name="Text Placeholder 37">
            <a:extLst>
              <a:ext uri="{FF2B5EF4-FFF2-40B4-BE49-F238E27FC236}">
                <a16:creationId xmlns:a16="http://schemas.microsoft.com/office/drawing/2014/main" id="{9284299F-26A3-0F49-D21E-DA27D1F3DCB6}"/>
              </a:ext>
            </a:extLst>
          </p:cNvPr>
          <p:cNvSpPr>
            <a:spLocks noGrp="1"/>
          </p:cNvSpPr>
          <p:nvPr>
            <p:ph type="body" sz="quarter" idx="27" hasCustomPrompt="1"/>
          </p:nvPr>
        </p:nvSpPr>
        <p:spPr>
          <a:xfrm>
            <a:off x="8400600" y="4520076"/>
            <a:ext cx="876106" cy="923330"/>
          </a:xfrm>
        </p:spPr>
        <p:txBody>
          <a:bodyPr anchor="ctr"/>
          <a:lstStyle>
            <a:lvl1pPr marL="0" indent="0" algn="r">
              <a:lnSpc>
                <a:spcPct val="100000"/>
              </a:lnSpc>
              <a:buNone/>
              <a:defRPr lang="en-US" sz="5400" b="1" i="0" kern="1200" spc="-150" dirty="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01</a:t>
            </a:r>
          </a:p>
        </p:txBody>
      </p:sp>
      <p:sp>
        <p:nvSpPr>
          <p:cNvPr id="18" name="Slide Number Placeholder 17">
            <a:extLst>
              <a:ext uri="{FF2B5EF4-FFF2-40B4-BE49-F238E27FC236}">
                <a16:creationId xmlns:a16="http://schemas.microsoft.com/office/drawing/2014/main" id="{02C4DF39-1F49-DBC8-F6FD-876FE463A1E4}"/>
              </a:ext>
            </a:extLst>
          </p:cNvPr>
          <p:cNvSpPr>
            <a:spLocks noGrp="1"/>
          </p:cNvSpPr>
          <p:nvPr>
            <p:ph type="sldNum" sz="quarter" idx="30"/>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1322077199"/>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F73FA-018C-42B4-99E2-A1521E83ABDD}"/>
              </a:ext>
            </a:extLst>
          </p:cNvPr>
          <p:cNvSpPr>
            <a:spLocks noGrp="1"/>
          </p:cNvSpPr>
          <p:nvPr>
            <p:ph type="title" hasCustomPrompt="1"/>
          </p:nvPr>
        </p:nvSpPr>
        <p:spPr>
          <a:xfrm>
            <a:off x="-1" y="-647700"/>
            <a:ext cx="12192001" cy="638175"/>
          </a:xfrm>
        </p:spPr>
        <p:txBody>
          <a:bodyPr/>
          <a:lstStyle>
            <a:lvl1pPr>
              <a:defRPr sz="2400">
                <a:solidFill>
                  <a:schemeClr val="tx1"/>
                </a:solidFill>
              </a:defRPr>
            </a:lvl1pPr>
          </a:lstStyle>
          <a:p>
            <a:r>
              <a:rPr lang="en-US"/>
              <a:t>Blank layout (enter descriptive title here for accessibility)</a:t>
            </a:r>
          </a:p>
        </p:txBody>
      </p:sp>
      <p:sp>
        <p:nvSpPr>
          <p:cNvPr id="3" name="Slide Number Placeholder 5">
            <a:extLst>
              <a:ext uri="{FF2B5EF4-FFF2-40B4-BE49-F238E27FC236}">
                <a16:creationId xmlns:a16="http://schemas.microsoft.com/office/drawing/2014/main" id="{66BDFF2C-5B3D-D85D-4A47-641C696FDDA6}"/>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117339965"/>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F73FA-018C-42B4-99E2-A1521E83ABDD}"/>
              </a:ext>
            </a:extLst>
          </p:cNvPr>
          <p:cNvSpPr>
            <a:spLocks noGrp="1"/>
          </p:cNvSpPr>
          <p:nvPr>
            <p:ph type="title" hasCustomPrompt="1"/>
          </p:nvPr>
        </p:nvSpPr>
        <p:spPr>
          <a:xfrm>
            <a:off x="-1" y="-647700"/>
            <a:ext cx="12479867" cy="638175"/>
          </a:xfrm>
        </p:spPr>
        <p:txBody>
          <a:bodyPr/>
          <a:lstStyle>
            <a:lvl1pPr>
              <a:defRPr sz="2400">
                <a:solidFill>
                  <a:schemeClr val="bg1">
                    <a:lumMod val="65000"/>
                    <a:lumOff val="35000"/>
                  </a:schemeClr>
                </a:solidFill>
              </a:defRPr>
            </a:lvl1pPr>
          </a:lstStyle>
          <a:p>
            <a:r>
              <a:rPr lang="en-US"/>
              <a:t>Blank layout (enter descriptive title here for accessibility)</a:t>
            </a:r>
          </a:p>
        </p:txBody>
      </p:sp>
      <p:sp>
        <p:nvSpPr>
          <p:cNvPr id="8" name="Slide Number Placeholder 7">
            <a:extLst>
              <a:ext uri="{FF2B5EF4-FFF2-40B4-BE49-F238E27FC236}">
                <a16:creationId xmlns:a16="http://schemas.microsoft.com/office/drawing/2014/main" id="{43351B0B-4730-A5F7-9C73-DBFF43EC267D}"/>
              </a:ext>
            </a:extLst>
          </p:cNvPr>
          <p:cNvSpPr>
            <a:spLocks noGrp="1"/>
          </p:cNvSpPr>
          <p:nvPr>
            <p:ph type="sldNum" sz="quarter" idx="12"/>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456268154"/>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6313-2FA2-469F-957D-B5D4672A72D1}"/>
              </a:ext>
            </a:extLst>
          </p:cNvPr>
          <p:cNvSpPr>
            <a:spLocks noGrp="1"/>
          </p:cNvSpPr>
          <p:nvPr>
            <p:ph type="title" hasCustomPrompt="1"/>
          </p:nvPr>
        </p:nvSpPr>
        <p:spPr>
          <a:xfrm>
            <a:off x="425038" y="355015"/>
            <a:ext cx="11430001" cy="638175"/>
          </a:xfrm>
        </p:spPr>
        <p:txBody>
          <a:bodyPr/>
          <a:lstStyle>
            <a:lvl1pPr>
              <a:defRPr/>
            </a:lvl1pPr>
          </a:lstStyle>
          <a:p>
            <a:r>
              <a:rPr lang="en-US" dirty="0"/>
              <a:t>Title only layout</a:t>
            </a:r>
          </a:p>
        </p:txBody>
      </p:sp>
      <p:sp>
        <p:nvSpPr>
          <p:cNvPr id="5" name="Slide Number Placeholder 4">
            <a:extLst>
              <a:ext uri="{FF2B5EF4-FFF2-40B4-BE49-F238E27FC236}">
                <a16:creationId xmlns:a16="http://schemas.microsoft.com/office/drawing/2014/main" id="{BA3966A8-AECE-9EF1-2847-B761F8CE4598}"/>
              </a:ext>
            </a:extLst>
          </p:cNvPr>
          <p:cNvSpPr>
            <a:spLocks noGrp="1"/>
          </p:cNvSpPr>
          <p:nvPr>
            <p:ph type="sldNum" sz="quarter" idx="12"/>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530241968"/>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F9B2D-B36B-40AC-9254-12739BCD5930}"/>
              </a:ext>
            </a:extLst>
          </p:cNvPr>
          <p:cNvSpPr>
            <a:spLocks noGrp="1"/>
          </p:cNvSpPr>
          <p:nvPr>
            <p:ph type="title" hasCustomPrompt="1"/>
          </p:nvPr>
        </p:nvSpPr>
        <p:spPr/>
        <p:txBody>
          <a:bodyPr/>
          <a:lstStyle>
            <a:lvl1pPr>
              <a:defRPr/>
            </a:lvl1pPr>
          </a:lstStyle>
          <a:p>
            <a:r>
              <a:rPr lang="en-US"/>
              <a:t>Title and content layout</a:t>
            </a:r>
          </a:p>
        </p:txBody>
      </p:sp>
      <p:sp>
        <p:nvSpPr>
          <p:cNvPr id="3" name="Content Placeholder 2">
            <a:extLst>
              <a:ext uri="{FF2B5EF4-FFF2-40B4-BE49-F238E27FC236}">
                <a16:creationId xmlns:a16="http://schemas.microsoft.com/office/drawing/2014/main" id="{704FFD8E-0DC3-4B8E-8C49-6A0F23E3D239}"/>
              </a:ext>
            </a:extLst>
          </p:cNvPr>
          <p:cNvSpPr>
            <a:spLocks noGrp="1"/>
          </p:cNvSpPr>
          <p:nvPr>
            <p:ph idx="1" hasCustomPrompt="1"/>
          </p:nvPr>
        </p:nvSpPr>
        <p:spPr>
          <a:xfrm>
            <a:off x="425038" y="1384288"/>
            <a:ext cx="11430001" cy="2154436"/>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685800" indent="0">
              <a:lnSpc>
                <a:spcPct val="100000"/>
              </a:lnSpc>
              <a:buNone/>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0A9A2C92-0063-42D8-40C4-32110FF130B1}"/>
              </a:ext>
            </a:extLst>
          </p:cNvPr>
          <p:cNvSpPr>
            <a:spLocks noGrp="1"/>
          </p:cNvSpPr>
          <p:nvPr>
            <p:ph type="sldNum" sz="quarter" idx="12"/>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359175679"/>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Bullete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17D87-D3C3-4EBC-8F18-A1178903C794}"/>
              </a:ext>
            </a:extLst>
          </p:cNvPr>
          <p:cNvSpPr>
            <a:spLocks noGrp="1"/>
          </p:cNvSpPr>
          <p:nvPr>
            <p:ph type="title" hasCustomPrompt="1"/>
          </p:nvPr>
        </p:nvSpPr>
        <p:spPr/>
        <p:txBody>
          <a:bodyPr/>
          <a:lstStyle>
            <a:lvl1pPr>
              <a:defRPr/>
            </a:lvl1pPr>
          </a:lstStyle>
          <a:p>
            <a:r>
              <a:rPr lang="en-US"/>
              <a:t>Title and bulleted content layout</a:t>
            </a:r>
          </a:p>
        </p:txBody>
      </p:sp>
      <p:sp>
        <p:nvSpPr>
          <p:cNvPr id="7" name="Content Placeholder 6">
            <a:extLst>
              <a:ext uri="{FF2B5EF4-FFF2-40B4-BE49-F238E27FC236}">
                <a16:creationId xmlns:a16="http://schemas.microsoft.com/office/drawing/2014/main" id="{EA6700F0-47BA-4878-9AD3-6E38759C53FE}"/>
              </a:ext>
            </a:extLst>
          </p:cNvPr>
          <p:cNvSpPr>
            <a:spLocks noGrp="1"/>
          </p:cNvSpPr>
          <p:nvPr>
            <p:ph sz="quarter" idx="13" hasCustomPrompt="1"/>
          </p:nvPr>
        </p:nvSpPr>
        <p:spPr>
          <a:xfrm>
            <a:off x="419100" y="1379208"/>
            <a:ext cx="11430000" cy="2154436"/>
          </a:xfrm>
        </p:spPr>
        <p:txBody>
          <a:bodyPr/>
          <a:lstStyle>
            <a:lvl1pPr marL="344488" indent="-344488">
              <a:lnSpc>
                <a:spcPct val="100000"/>
              </a:lnSpc>
              <a:tabLst/>
              <a:defRPr/>
            </a:lvl1pPr>
            <a:lvl2pPr marL="577850" indent="-349250">
              <a:lnSpc>
                <a:spcPct val="100000"/>
              </a:lnSpc>
              <a:tabLst/>
              <a:defRPr/>
            </a:lvl2pPr>
            <a:lvl3pPr marL="750888" indent="-293688">
              <a:lnSpc>
                <a:spcPct val="100000"/>
              </a:lnSpc>
              <a:tabLst/>
              <a:defRPr/>
            </a:lvl3pPr>
            <a:lvl4pPr marL="923925" indent="-238125">
              <a:lnSpc>
                <a:spcPct val="100000"/>
              </a:lnSpc>
              <a:tabLst/>
              <a:defRPr/>
            </a:lvl4pPr>
            <a:lvl5pPr marL="923925" indent="-238125">
              <a:lnSpc>
                <a:spcPct val="100000"/>
              </a:lnSpc>
              <a:tabLst/>
              <a:defRPr/>
            </a:lvl5pPr>
          </a:lstStyle>
          <a:p>
            <a:pPr lvl="0"/>
            <a:r>
              <a:rPr lang="en-US"/>
              <a:t>Enter bulleted slide content</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a:extLst>
              <a:ext uri="{FF2B5EF4-FFF2-40B4-BE49-F238E27FC236}">
                <a16:creationId xmlns:a16="http://schemas.microsoft.com/office/drawing/2014/main" id="{5C962B62-9A5E-DECA-D89E-7E14975CF672}"/>
              </a:ext>
            </a:extLst>
          </p:cNvPr>
          <p:cNvSpPr>
            <a:spLocks noGrp="1"/>
          </p:cNvSpPr>
          <p:nvPr>
            <p:ph type="sldNum" sz="quarter" idx="16"/>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329263060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Subtitle">
    <p:bg>
      <p:bgPr>
        <a:solidFill>
          <a:schemeClr val="bg1"/>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602579A-F003-4256-9071-88F3CD2BA3E7}"/>
              </a:ext>
            </a:extLst>
          </p:cNvPr>
          <p:cNvSpPr>
            <a:spLocks noGrp="1"/>
          </p:cNvSpPr>
          <p:nvPr>
            <p:ph type="body" sz="quarter" idx="10" hasCustomPrompt="1"/>
          </p:nvPr>
        </p:nvSpPr>
        <p:spPr>
          <a:xfrm>
            <a:off x="432651" y="1087476"/>
            <a:ext cx="11416450" cy="276999"/>
          </a:xfrm>
        </p:spPr>
        <p:txBody>
          <a:bodyPr/>
          <a:lstStyle>
            <a:lvl1pPr marL="0" indent="0">
              <a:lnSpc>
                <a:spcPct val="100000"/>
              </a:lnSpc>
              <a:spcAft>
                <a:spcPts val="1200"/>
              </a:spcAft>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dirty="0"/>
              <a:t>Enter subtitle</a:t>
            </a:r>
          </a:p>
        </p:txBody>
      </p:sp>
      <p:sp>
        <p:nvSpPr>
          <p:cNvPr id="6" name="Slide Number Placeholder 5">
            <a:extLst>
              <a:ext uri="{FF2B5EF4-FFF2-40B4-BE49-F238E27FC236}">
                <a16:creationId xmlns:a16="http://schemas.microsoft.com/office/drawing/2014/main" id="{3FC8DAC0-8819-37FD-AE93-08392EECBAAC}"/>
              </a:ext>
            </a:extLst>
          </p:cNvPr>
          <p:cNvSpPr>
            <a:spLocks noGrp="1"/>
          </p:cNvSpPr>
          <p:nvPr>
            <p:ph type="sldNum" sz="quarter" idx="13"/>
          </p:nvPr>
        </p:nvSpPr>
        <p:spPr/>
        <p:txBody>
          <a:bodyPr/>
          <a:lstStyle/>
          <a:p>
            <a:fld id="{DC503246-BBCE-4F0A-BCDC-08FC4C52637D}" type="slidenum">
              <a:rPr lang="en-US" smtClean="0"/>
              <a:pPr/>
              <a:t>‹#›</a:t>
            </a:fld>
            <a:endParaRPr lang="en-US"/>
          </a:p>
        </p:txBody>
      </p:sp>
      <p:sp>
        <p:nvSpPr>
          <p:cNvPr id="8" name="Title 1">
            <a:extLst>
              <a:ext uri="{FF2B5EF4-FFF2-40B4-BE49-F238E27FC236}">
                <a16:creationId xmlns:a16="http://schemas.microsoft.com/office/drawing/2014/main" id="{5E353A7C-118D-EB9D-83D3-ABB36CA1BE19}"/>
              </a:ext>
            </a:extLst>
          </p:cNvPr>
          <p:cNvSpPr>
            <a:spLocks noGrp="1"/>
          </p:cNvSpPr>
          <p:nvPr>
            <p:ph type="title" hasCustomPrompt="1"/>
          </p:nvPr>
        </p:nvSpPr>
        <p:spPr>
          <a:xfrm>
            <a:off x="425038" y="355015"/>
            <a:ext cx="11430001" cy="638175"/>
          </a:xfrm>
        </p:spPr>
        <p:txBody>
          <a:bodyPr/>
          <a:lstStyle>
            <a:lvl1pPr>
              <a:defRPr/>
            </a:lvl1pPr>
          </a:lstStyle>
          <a:p>
            <a:r>
              <a:rPr lang="en-US" dirty="0"/>
              <a:t>Title and subtitle layout</a:t>
            </a:r>
          </a:p>
        </p:txBody>
      </p:sp>
    </p:spTree>
    <p:extLst>
      <p:ext uri="{BB962C8B-B14F-4D97-AF65-F5344CB8AC3E}">
        <p14:creationId xmlns:p14="http://schemas.microsoft.com/office/powerpoint/2010/main" val="734455910"/>
      </p:ext>
    </p:extLst>
  </p:cSld>
  <p:clrMapOvr>
    <a:masterClrMapping/>
  </p:clrMapOvr>
  <p:transition>
    <p:fade/>
  </p:transition>
  <p:extLst>
    <p:ext uri="{DCECCB84-F9BA-43D5-87BE-67443E8EF086}">
      <p15:sldGuideLst xmlns:p15="http://schemas.microsoft.com/office/powerpoint/2012/main"/>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Subtitle, and Content">
    <p:bg>
      <p:bgPr>
        <a:solidFill>
          <a:schemeClr val="bg1"/>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DF57A7C1-7536-4D4B-BE66-71930AD49764}"/>
              </a:ext>
            </a:extLst>
          </p:cNvPr>
          <p:cNvSpPr>
            <a:spLocks noGrp="1"/>
          </p:cNvSpPr>
          <p:nvPr>
            <p:ph sz="quarter" idx="11" hasCustomPrompt="1"/>
          </p:nvPr>
        </p:nvSpPr>
        <p:spPr>
          <a:xfrm>
            <a:off x="425038" y="1714500"/>
            <a:ext cx="11430000" cy="2154436"/>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685800" indent="0">
              <a:lnSpc>
                <a:spcPct val="100000"/>
              </a:lnSpc>
              <a:buNone/>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A5793837-7CA7-A74B-5105-AD8E73873AD3}"/>
              </a:ext>
            </a:extLst>
          </p:cNvPr>
          <p:cNvSpPr>
            <a:spLocks noGrp="1"/>
          </p:cNvSpPr>
          <p:nvPr>
            <p:ph type="sldNum" sz="quarter" idx="14"/>
          </p:nvPr>
        </p:nvSpPr>
        <p:spPr/>
        <p:txBody>
          <a:bodyPr/>
          <a:lstStyle/>
          <a:p>
            <a:fld id="{DC503246-BBCE-4F0A-BCDC-08FC4C52637D}" type="slidenum">
              <a:rPr lang="en-US" smtClean="0"/>
              <a:pPr/>
              <a:t>‹#›</a:t>
            </a:fld>
            <a:endParaRPr lang="en-US"/>
          </a:p>
        </p:txBody>
      </p:sp>
      <p:sp>
        <p:nvSpPr>
          <p:cNvPr id="8" name="Text Placeholder 3">
            <a:extLst>
              <a:ext uri="{FF2B5EF4-FFF2-40B4-BE49-F238E27FC236}">
                <a16:creationId xmlns:a16="http://schemas.microsoft.com/office/drawing/2014/main" id="{26533B27-C869-906A-42B9-A3B4EB3734F2}"/>
              </a:ext>
            </a:extLst>
          </p:cNvPr>
          <p:cNvSpPr>
            <a:spLocks noGrp="1"/>
          </p:cNvSpPr>
          <p:nvPr>
            <p:ph type="body" sz="quarter" idx="10" hasCustomPrompt="1"/>
          </p:nvPr>
        </p:nvSpPr>
        <p:spPr>
          <a:xfrm>
            <a:off x="432651" y="1087476"/>
            <a:ext cx="11416450" cy="276999"/>
          </a:xfrm>
        </p:spPr>
        <p:txBody>
          <a:bodyPr/>
          <a:lstStyle>
            <a:lvl1pPr marL="0" indent="0">
              <a:lnSpc>
                <a:spcPct val="100000"/>
              </a:lnSpc>
              <a:spcAft>
                <a:spcPts val="1200"/>
              </a:spcAft>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dirty="0"/>
              <a:t>Enter subtitle</a:t>
            </a:r>
          </a:p>
        </p:txBody>
      </p:sp>
      <p:sp>
        <p:nvSpPr>
          <p:cNvPr id="9" name="Title 1">
            <a:extLst>
              <a:ext uri="{FF2B5EF4-FFF2-40B4-BE49-F238E27FC236}">
                <a16:creationId xmlns:a16="http://schemas.microsoft.com/office/drawing/2014/main" id="{5C245E11-CD57-0DC2-F98E-E23501A81549}"/>
              </a:ext>
            </a:extLst>
          </p:cNvPr>
          <p:cNvSpPr>
            <a:spLocks noGrp="1"/>
          </p:cNvSpPr>
          <p:nvPr>
            <p:ph type="title" hasCustomPrompt="1"/>
          </p:nvPr>
        </p:nvSpPr>
        <p:spPr>
          <a:xfrm>
            <a:off x="425038" y="355015"/>
            <a:ext cx="11430001" cy="638175"/>
          </a:xfrm>
        </p:spPr>
        <p:txBody>
          <a:bodyPr/>
          <a:lstStyle>
            <a:lvl1pPr>
              <a:defRPr/>
            </a:lvl1pPr>
          </a:lstStyle>
          <a:p>
            <a:r>
              <a:rPr lang="en-US" dirty="0"/>
              <a:t>Title and subtitle layout</a:t>
            </a:r>
          </a:p>
        </p:txBody>
      </p:sp>
    </p:spTree>
    <p:extLst>
      <p:ext uri="{BB962C8B-B14F-4D97-AF65-F5344CB8AC3E}">
        <p14:creationId xmlns:p14="http://schemas.microsoft.com/office/powerpoint/2010/main" val="2422358104"/>
      </p:ext>
    </p:extLst>
  </p:cSld>
  <p:clrMapOvr>
    <a:masterClrMapping/>
  </p:clrMapOvr>
  <p:transition>
    <p:fade/>
  </p:transition>
  <p:extLst>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ubtitle, and Bulleted Content">
    <p:bg>
      <p:bgPr>
        <a:solidFill>
          <a:schemeClr val="bg1"/>
        </a:solidFill>
        <a:effectLst/>
      </p:bgPr>
    </p:bg>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434AC24-E85E-407F-973E-699BC706DC81}"/>
              </a:ext>
            </a:extLst>
          </p:cNvPr>
          <p:cNvSpPr>
            <a:spLocks noGrp="1"/>
          </p:cNvSpPr>
          <p:nvPr>
            <p:ph sz="quarter" idx="11" hasCustomPrompt="1"/>
          </p:nvPr>
        </p:nvSpPr>
        <p:spPr>
          <a:xfrm>
            <a:off x="432651" y="1718953"/>
            <a:ext cx="11428476" cy="215443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Enter bulleted slide content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EF9F0738-441C-558C-47B6-01AF02A26B1F}"/>
              </a:ext>
            </a:extLst>
          </p:cNvPr>
          <p:cNvSpPr>
            <a:spLocks noGrp="1"/>
          </p:cNvSpPr>
          <p:nvPr>
            <p:ph type="sldNum" sz="quarter" idx="14"/>
          </p:nvPr>
        </p:nvSpPr>
        <p:spPr/>
        <p:txBody>
          <a:bodyPr/>
          <a:lstStyle/>
          <a:p>
            <a:fld id="{DC503246-BBCE-4F0A-BCDC-08FC4C52637D}" type="slidenum">
              <a:rPr lang="en-US" smtClean="0"/>
              <a:pPr/>
              <a:t>‹#›</a:t>
            </a:fld>
            <a:endParaRPr lang="en-US"/>
          </a:p>
        </p:txBody>
      </p:sp>
      <p:sp>
        <p:nvSpPr>
          <p:cNvPr id="8" name="Text Placeholder 3">
            <a:extLst>
              <a:ext uri="{FF2B5EF4-FFF2-40B4-BE49-F238E27FC236}">
                <a16:creationId xmlns:a16="http://schemas.microsoft.com/office/drawing/2014/main" id="{A897A4EB-DEC7-4ECF-C9F0-40FEC2CE8C10}"/>
              </a:ext>
            </a:extLst>
          </p:cNvPr>
          <p:cNvSpPr>
            <a:spLocks noGrp="1"/>
          </p:cNvSpPr>
          <p:nvPr>
            <p:ph type="body" sz="quarter" idx="10" hasCustomPrompt="1"/>
          </p:nvPr>
        </p:nvSpPr>
        <p:spPr>
          <a:xfrm>
            <a:off x="432651" y="1087476"/>
            <a:ext cx="11416450" cy="276999"/>
          </a:xfrm>
        </p:spPr>
        <p:txBody>
          <a:bodyPr/>
          <a:lstStyle>
            <a:lvl1pPr marL="0" indent="0">
              <a:lnSpc>
                <a:spcPct val="100000"/>
              </a:lnSpc>
              <a:spcAft>
                <a:spcPts val="1200"/>
              </a:spcAft>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dirty="0"/>
              <a:t>Enter subtitle</a:t>
            </a:r>
          </a:p>
        </p:txBody>
      </p:sp>
      <p:sp>
        <p:nvSpPr>
          <p:cNvPr id="9" name="Title 1">
            <a:extLst>
              <a:ext uri="{FF2B5EF4-FFF2-40B4-BE49-F238E27FC236}">
                <a16:creationId xmlns:a16="http://schemas.microsoft.com/office/drawing/2014/main" id="{1BF3B587-2CF3-0A49-DC35-6C0270C94C3E}"/>
              </a:ext>
            </a:extLst>
          </p:cNvPr>
          <p:cNvSpPr>
            <a:spLocks noGrp="1"/>
          </p:cNvSpPr>
          <p:nvPr>
            <p:ph type="title" hasCustomPrompt="1"/>
          </p:nvPr>
        </p:nvSpPr>
        <p:spPr>
          <a:xfrm>
            <a:off x="425038" y="355015"/>
            <a:ext cx="11430001" cy="638175"/>
          </a:xfrm>
        </p:spPr>
        <p:txBody>
          <a:bodyPr/>
          <a:lstStyle>
            <a:lvl1pPr>
              <a:defRPr/>
            </a:lvl1pPr>
          </a:lstStyle>
          <a:p>
            <a:r>
              <a:rPr lang="en-US" dirty="0"/>
              <a:t>Title, subtitle, and bulleted content layout</a:t>
            </a:r>
          </a:p>
        </p:txBody>
      </p:sp>
    </p:spTree>
    <p:extLst>
      <p:ext uri="{BB962C8B-B14F-4D97-AF65-F5344CB8AC3E}">
        <p14:creationId xmlns:p14="http://schemas.microsoft.com/office/powerpoint/2010/main" val="1084295078"/>
      </p:ext>
    </p:extLst>
  </p:cSld>
  <p:clrMapOvr>
    <a:masterClrMapping/>
  </p:clrMapOvr>
  <p:transition>
    <p:fade/>
  </p:transition>
  <p:extLst>
    <p:ext uri="{DCECCB84-F9BA-43D5-87BE-67443E8EF086}">
      <p15:sldGuideLst xmlns:p15="http://schemas.microsoft.com/office/powerpoint/2012/main"/>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plit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6313-2FA2-469F-957D-B5D4672A72D1}"/>
              </a:ext>
            </a:extLst>
          </p:cNvPr>
          <p:cNvSpPr>
            <a:spLocks noGrp="1"/>
          </p:cNvSpPr>
          <p:nvPr>
            <p:ph type="title" hasCustomPrompt="1"/>
          </p:nvPr>
        </p:nvSpPr>
        <p:spPr>
          <a:xfrm>
            <a:off x="430976" y="2205761"/>
            <a:ext cx="4512969" cy="1223239"/>
          </a:xfrm>
        </p:spPr>
        <p:txBody>
          <a:bodyPr/>
          <a:lstStyle>
            <a:lvl1pPr>
              <a:lnSpc>
                <a:spcPct val="100000"/>
              </a:lnSpc>
              <a:defRPr/>
            </a:lvl1pPr>
          </a:lstStyle>
          <a:p>
            <a:r>
              <a:rPr lang="en-US"/>
              <a:t>Two-column split layout</a:t>
            </a:r>
          </a:p>
        </p:txBody>
      </p:sp>
      <p:sp>
        <p:nvSpPr>
          <p:cNvPr id="67" name="Content Placeholder 5">
            <a:extLst>
              <a:ext uri="{FF2B5EF4-FFF2-40B4-BE49-F238E27FC236}">
                <a16:creationId xmlns:a16="http://schemas.microsoft.com/office/drawing/2014/main" id="{026DE44C-E9F0-9274-C6EF-480B89C93754}"/>
              </a:ext>
            </a:extLst>
          </p:cNvPr>
          <p:cNvSpPr>
            <a:spLocks noGrp="1"/>
          </p:cNvSpPr>
          <p:nvPr>
            <p:ph sz="quarter" idx="11" hasCustomPrompt="1"/>
          </p:nvPr>
        </p:nvSpPr>
        <p:spPr>
          <a:xfrm>
            <a:off x="6210300" y="342900"/>
            <a:ext cx="5638800" cy="5867400"/>
          </a:xfrm>
        </p:spPr>
        <p:txBody>
          <a:bodyPr anchor="ctr">
            <a:noAutofit/>
          </a:bodyPr>
          <a:lstStyle>
            <a:lvl1pPr marL="0" indent="0">
              <a:lnSpc>
                <a:spcPct val="100000"/>
              </a:lnSpc>
              <a:buNone/>
              <a:defRPr sz="2200"/>
            </a:lvl1pPr>
            <a:lvl2pPr marL="228600" indent="0">
              <a:lnSpc>
                <a:spcPct val="100000"/>
              </a:lnSpc>
              <a:buNone/>
              <a:defRPr sz="2200"/>
            </a:lvl2pPr>
            <a:lvl3pPr marL="457200" indent="0">
              <a:lnSpc>
                <a:spcPct val="100000"/>
              </a:lnSpc>
              <a:buNone/>
              <a:defRPr sz="2200"/>
            </a:lvl3pPr>
            <a:lvl4pPr marL="685800" indent="0">
              <a:lnSpc>
                <a:spcPct val="100000"/>
              </a:lnSpc>
              <a:buNone/>
              <a:defRPr sz="2200"/>
            </a:lvl4pPr>
            <a:lvl5pPr marL="685800" indent="0">
              <a:lnSpc>
                <a:spcPct val="100000"/>
              </a:lnSpc>
              <a:buNone/>
              <a:defRPr sz="22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62A99E-A782-B58E-F99E-24FD392305D7}"/>
              </a:ext>
            </a:extLst>
          </p:cNvPr>
          <p:cNvSpPr>
            <a:spLocks noGrp="1"/>
          </p:cNvSpPr>
          <p:nvPr>
            <p:ph type="body" sz="quarter" idx="10" hasCustomPrompt="1"/>
          </p:nvPr>
        </p:nvSpPr>
        <p:spPr>
          <a:xfrm>
            <a:off x="432499" y="3663582"/>
            <a:ext cx="4511446" cy="276999"/>
          </a:xfrm>
        </p:spPr>
        <p:txBody>
          <a:bodyPr/>
          <a:lstStyle>
            <a:lvl1pPr marL="0" indent="0">
              <a:lnSpc>
                <a:spcPct val="100000"/>
              </a:lnSpc>
              <a:spcAft>
                <a:spcPts val="1200"/>
              </a:spcAft>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dirty="0"/>
              <a:t>Enter subtitle</a:t>
            </a:r>
          </a:p>
        </p:txBody>
      </p:sp>
      <p:sp>
        <p:nvSpPr>
          <p:cNvPr id="6" name="Slide Number Placeholder 5">
            <a:extLst>
              <a:ext uri="{FF2B5EF4-FFF2-40B4-BE49-F238E27FC236}">
                <a16:creationId xmlns:a16="http://schemas.microsoft.com/office/drawing/2014/main" id="{B18A8D36-5390-1A9F-7AA3-9E17CC47599F}"/>
              </a:ext>
            </a:extLst>
          </p:cNvPr>
          <p:cNvSpPr>
            <a:spLocks noGrp="1"/>
          </p:cNvSpPr>
          <p:nvPr>
            <p:ph type="sldNum" sz="quarter" idx="14"/>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795716800"/>
      </p:ext>
    </p:extLst>
  </p:cSld>
  <p:clrMapOvr>
    <a:masterClrMapping/>
  </p:clrMapOvr>
  <p:transition>
    <p:fade/>
  </p:transition>
  <p:extLst>
    <p:ext uri="{DCECCB84-F9BA-43D5-87BE-67443E8EF086}">
      <p15:sldGuideLst xmlns:p15="http://schemas.microsoft.com/office/powerpoint/2012/main">
        <p15:guide id="5" pos="3768">
          <p15:clr>
            <a:srgbClr val="FBAE40"/>
          </p15:clr>
        </p15:guide>
        <p15:guide id="6" pos="3912">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4425BD-017D-469D-AB54-06E3E3BCCBA6}"/>
              </a:ext>
            </a:extLst>
          </p:cNvPr>
          <p:cNvSpPr>
            <a:spLocks noGrp="1"/>
          </p:cNvSpPr>
          <p:nvPr>
            <p:ph idx="1" hasCustomPrompt="1"/>
          </p:nvPr>
        </p:nvSpPr>
        <p:spPr>
          <a:xfrm>
            <a:off x="5029200" y="342900"/>
            <a:ext cx="6819900" cy="5867400"/>
          </a:xfrm>
        </p:spPr>
        <p:txBody>
          <a:bodyPr>
            <a:noAutofit/>
          </a:bodyPr>
          <a:lstStyle>
            <a:lvl1pPr marL="0" indent="0">
              <a:buNone/>
              <a:defRPr sz="2800"/>
            </a:lvl1pPr>
            <a:lvl2pPr marL="228600" indent="0">
              <a:buNone/>
              <a:defRPr sz="2400"/>
            </a:lvl2pPr>
            <a:lvl3pPr marL="457200" indent="0">
              <a:buNone/>
              <a:defRPr sz="2000"/>
            </a:lvl3pPr>
            <a:lvl4pPr marL="685800" indent="0">
              <a:buNone/>
              <a:defRPr sz="1800"/>
            </a:lvl4pPr>
            <a:lvl5pPr marL="685800" indent="0">
              <a:buNone/>
              <a:defRPr sz="1800"/>
            </a:lvl5pPr>
            <a:lvl6pPr>
              <a:defRPr sz="2000"/>
            </a:lvl6pPr>
            <a:lvl7pPr>
              <a:defRPr sz="2000"/>
            </a:lvl7pPr>
            <a:lvl8pPr>
              <a:defRPr sz="2000"/>
            </a:lvl8pPr>
            <a:lvl9pPr>
              <a:defRPr sz="2000"/>
            </a:lvl9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4C1E26-36AF-47C4-ABA4-2D427A11BDAC}"/>
              </a:ext>
            </a:extLst>
          </p:cNvPr>
          <p:cNvSpPr>
            <a:spLocks noGrp="1"/>
          </p:cNvSpPr>
          <p:nvPr>
            <p:ph type="body" sz="half" idx="2" hasCustomPrompt="1"/>
          </p:nvPr>
        </p:nvSpPr>
        <p:spPr>
          <a:xfrm>
            <a:off x="419100" y="2181224"/>
            <a:ext cx="4038600" cy="40290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Enter description</a:t>
            </a:r>
          </a:p>
        </p:txBody>
      </p:sp>
      <p:sp>
        <p:nvSpPr>
          <p:cNvPr id="7" name="Slide Number Placeholder 6">
            <a:extLst>
              <a:ext uri="{FF2B5EF4-FFF2-40B4-BE49-F238E27FC236}">
                <a16:creationId xmlns:a16="http://schemas.microsoft.com/office/drawing/2014/main" id="{B2B0F860-15B4-6E77-8761-89085382AF78}"/>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9" name="Title 1">
            <a:extLst>
              <a:ext uri="{FF2B5EF4-FFF2-40B4-BE49-F238E27FC236}">
                <a16:creationId xmlns:a16="http://schemas.microsoft.com/office/drawing/2014/main" id="{DD4ECA51-BFA9-A01C-C4FC-2A2D1232C94A}"/>
              </a:ext>
            </a:extLst>
          </p:cNvPr>
          <p:cNvSpPr txBox="1">
            <a:spLocks/>
          </p:cNvSpPr>
          <p:nvPr userDrawn="1"/>
        </p:nvSpPr>
        <p:spPr>
          <a:xfrm>
            <a:off x="425039" y="355015"/>
            <a:ext cx="4032662" cy="1028700"/>
          </a:xfrm>
          <a:prstGeom prst="rect">
            <a:avLst/>
          </a:prstGeom>
        </p:spPr>
        <p:txBody>
          <a:bodyPr vert="horz" lIns="0" tIns="45720" rIns="0" bIns="45720" rtlCol="0" anchor="t">
            <a:noAutofit/>
          </a:bodyPr>
          <a:lstStyle>
            <a:lvl1pPr algn="l" defTabSz="914400" rtl="0" eaLnBrk="1" latinLnBrk="0" hangingPunct="1">
              <a:lnSpc>
                <a:spcPct val="90000"/>
              </a:lnSpc>
              <a:spcBef>
                <a:spcPct val="0"/>
              </a:spcBef>
              <a:buNone/>
              <a:defRPr sz="4000" b="1" kern="1200" spc="0" baseline="0">
                <a:solidFill>
                  <a:schemeClr val="tx1"/>
                </a:solidFill>
                <a:latin typeface="+mj-lt"/>
                <a:ea typeface="+mj-ea"/>
                <a:cs typeface="+mj-cs"/>
              </a:defRPr>
            </a:lvl1pPr>
          </a:lstStyle>
          <a:p>
            <a:r>
              <a:rPr lang="en-US" dirty="0"/>
              <a:t>Content with caption layout</a:t>
            </a:r>
          </a:p>
        </p:txBody>
      </p:sp>
    </p:spTree>
    <p:extLst>
      <p:ext uri="{BB962C8B-B14F-4D97-AF65-F5344CB8AC3E}">
        <p14:creationId xmlns:p14="http://schemas.microsoft.com/office/powerpoint/2010/main" val="2578480236"/>
      </p:ext>
    </p:extLst>
  </p:cSld>
  <p:clrMapOvr>
    <a:masterClrMapping/>
  </p:clrMapOvr>
  <p:transition>
    <p:fade/>
  </p:transition>
  <p:extLst>
    <p:ext uri="{DCECCB84-F9BA-43D5-87BE-67443E8EF086}">
      <p15:sldGuideLst xmlns:p15="http://schemas.microsoft.com/office/powerpoint/2012/main">
        <p15:guide id="1" pos="2808">
          <p15:clr>
            <a:srgbClr val="FBAE40"/>
          </p15:clr>
        </p15:guide>
        <p15:guide id="2" orient="horz" pos="1368">
          <p15:clr>
            <a:srgbClr val="FBAE40"/>
          </p15:clr>
        </p15:guide>
        <p15:guide id="3" pos="3168">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1"/>
        </a:solid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B55F0607-4BC3-89DD-C4C2-108BCB514100}"/>
              </a:ext>
            </a:extLst>
          </p:cNvPr>
          <p:cNvSpPr>
            <a:spLocks noGrp="1"/>
          </p:cNvSpPr>
          <p:nvPr>
            <p:ph type="pic" idx="1" hasCustomPrompt="1"/>
          </p:nvPr>
        </p:nvSpPr>
        <p:spPr>
          <a:xfrm>
            <a:off x="5029200" y="342900"/>
            <a:ext cx="6819900" cy="5867400"/>
          </a:xfrm>
        </p:spPr>
        <p:txBody>
          <a:bodyPr anchor="ctr">
            <a:no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image</a:t>
            </a:r>
            <a:br>
              <a:rPr lang="en-US" dirty="0"/>
            </a:br>
            <a:br>
              <a:rPr lang="en-US" dirty="0"/>
            </a:br>
            <a:endParaRPr lang="en-US" dirty="0"/>
          </a:p>
        </p:txBody>
      </p:sp>
      <p:sp>
        <p:nvSpPr>
          <p:cNvPr id="5" name="Text Placeholder 3">
            <a:extLst>
              <a:ext uri="{FF2B5EF4-FFF2-40B4-BE49-F238E27FC236}">
                <a16:creationId xmlns:a16="http://schemas.microsoft.com/office/drawing/2014/main" id="{5A35A621-1DAC-1735-F031-C32C4BEBCA07}"/>
              </a:ext>
            </a:extLst>
          </p:cNvPr>
          <p:cNvSpPr>
            <a:spLocks noGrp="1"/>
          </p:cNvSpPr>
          <p:nvPr>
            <p:ph type="body" sz="half" idx="2" hasCustomPrompt="1"/>
          </p:nvPr>
        </p:nvSpPr>
        <p:spPr>
          <a:xfrm>
            <a:off x="425038" y="2171700"/>
            <a:ext cx="4032662" cy="4038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Enter description</a:t>
            </a:r>
          </a:p>
        </p:txBody>
      </p:sp>
      <p:sp>
        <p:nvSpPr>
          <p:cNvPr id="6" name="Slide Number Placeholder 5">
            <a:extLst>
              <a:ext uri="{FF2B5EF4-FFF2-40B4-BE49-F238E27FC236}">
                <a16:creationId xmlns:a16="http://schemas.microsoft.com/office/drawing/2014/main" id="{C39F8F2D-65F2-479F-1492-516B75D12616}"/>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8" name="Title 1">
            <a:extLst>
              <a:ext uri="{FF2B5EF4-FFF2-40B4-BE49-F238E27FC236}">
                <a16:creationId xmlns:a16="http://schemas.microsoft.com/office/drawing/2014/main" id="{81053728-5DCD-E6D7-87D6-46B74AD26F21}"/>
              </a:ext>
            </a:extLst>
          </p:cNvPr>
          <p:cNvSpPr>
            <a:spLocks noGrp="1"/>
          </p:cNvSpPr>
          <p:nvPr>
            <p:ph type="title" hasCustomPrompt="1"/>
          </p:nvPr>
        </p:nvSpPr>
        <p:spPr>
          <a:xfrm>
            <a:off x="425038" y="348838"/>
            <a:ext cx="4032662" cy="1022762"/>
          </a:xfrm>
        </p:spPr>
        <p:txBody>
          <a:bodyPr anchor="t"/>
          <a:lstStyle>
            <a:lvl1pPr>
              <a:defRPr sz="4000"/>
            </a:lvl1pPr>
          </a:lstStyle>
          <a:p>
            <a:r>
              <a:rPr lang="en-US" dirty="0"/>
              <a:t>Image with caption layout</a:t>
            </a:r>
          </a:p>
        </p:txBody>
      </p:sp>
    </p:spTree>
    <p:extLst>
      <p:ext uri="{BB962C8B-B14F-4D97-AF65-F5344CB8AC3E}">
        <p14:creationId xmlns:p14="http://schemas.microsoft.com/office/powerpoint/2010/main" val="2493141269"/>
      </p:ext>
    </p:extLst>
  </p:cSld>
  <p:clrMapOvr>
    <a:masterClrMapping/>
  </p:clrMapOvr>
  <p:transition>
    <p:fade/>
  </p:transition>
  <p:extLst>
    <p:ext uri="{DCECCB84-F9BA-43D5-87BE-67443E8EF086}">
      <p15:sldGuideLst xmlns:p15="http://schemas.microsoft.com/office/powerpoint/2012/main">
        <p15:guide id="1" pos="2808">
          <p15:clr>
            <a:srgbClr val="FBAE40"/>
          </p15:clr>
        </p15:guide>
        <p15:guide id="2" orient="horz" pos="1368">
          <p15:clr>
            <a:srgbClr val="FBAE40"/>
          </p15:clr>
        </p15:guide>
        <p15:guide id="3" pos="316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6313-2FA2-469F-957D-B5D4672A72D1}"/>
              </a:ext>
            </a:extLst>
          </p:cNvPr>
          <p:cNvSpPr>
            <a:spLocks noGrp="1"/>
          </p:cNvSpPr>
          <p:nvPr>
            <p:ph type="title" hasCustomPrompt="1"/>
          </p:nvPr>
        </p:nvSpPr>
        <p:spPr>
          <a:xfrm>
            <a:off x="425038" y="342900"/>
            <a:ext cx="11424061" cy="647176"/>
          </a:xfrm>
        </p:spPr>
        <p:txBody>
          <a:bodyPr/>
          <a:lstStyle>
            <a:lvl1pPr>
              <a:defRPr/>
            </a:lvl1pPr>
          </a:lstStyle>
          <a:p>
            <a:r>
              <a:rPr lang="en-US" dirty="0"/>
              <a:t>Title only layout</a:t>
            </a:r>
          </a:p>
        </p:txBody>
      </p:sp>
      <p:sp>
        <p:nvSpPr>
          <p:cNvPr id="3" name="Slide Number Placeholder 5">
            <a:extLst>
              <a:ext uri="{FF2B5EF4-FFF2-40B4-BE49-F238E27FC236}">
                <a16:creationId xmlns:a16="http://schemas.microsoft.com/office/drawing/2014/main" id="{512296A1-1530-0C41-1164-76D54A72C7B9}"/>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2456890030"/>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photo, content">
    <p:bg>
      <p:bgPr>
        <a:solidFill>
          <a:schemeClr val="bg1"/>
        </a:solidFill>
        <a:effectLst/>
      </p:bgPr>
    </p:bg>
    <p:spTree>
      <p:nvGrpSpPr>
        <p:cNvPr id="1" name=""/>
        <p:cNvGrpSpPr/>
        <p:nvPr/>
      </p:nvGrpSpPr>
      <p:grpSpPr>
        <a:xfrm>
          <a:off x="0" y="0"/>
          <a:ext cx="0" cy="0"/>
          <a:chOff x="0" y="0"/>
          <a:chExt cx="0" cy="0"/>
        </a:xfrm>
      </p:grpSpPr>
      <p:sp>
        <p:nvSpPr>
          <p:cNvPr id="2" name="Picture Placeholder 6">
            <a:extLst>
              <a:ext uri="{FF2B5EF4-FFF2-40B4-BE49-F238E27FC236}">
                <a16:creationId xmlns:a16="http://schemas.microsoft.com/office/drawing/2014/main" id="{75D90089-32EE-F5C2-4BB1-D9B6D2E65A8B}"/>
              </a:ext>
            </a:extLst>
          </p:cNvPr>
          <p:cNvSpPr>
            <a:spLocks noGrp="1"/>
          </p:cNvSpPr>
          <p:nvPr>
            <p:ph type="pic" sz="quarter" idx="12" hasCustomPrompt="1"/>
          </p:nvPr>
        </p:nvSpPr>
        <p:spPr>
          <a:xfrm>
            <a:off x="420624" y="1371600"/>
            <a:ext cx="5267952" cy="4838699"/>
          </a:xfrm>
          <a:prstGeom prst="roundRect">
            <a:avLst>
              <a:gd name="adj" fmla="val 3930"/>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3" name="Content Placeholder 3">
            <a:extLst>
              <a:ext uri="{FF2B5EF4-FFF2-40B4-BE49-F238E27FC236}">
                <a16:creationId xmlns:a16="http://schemas.microsoft.com/office/drawing/2014/main" id="{8CFB96E6-BBAC-AD0A-175B-7376E3B05072}"/>
              </a:ext>
            </a:extLst>
          </p:cNvPr>
          <p:cNvSpPr>
            <a:spLocks noGrp="1"/>
          </p:cNvSpPr>
          <p:nvPr>
            <p:ph sz="half" idx="13" hasCustomPrompt="1"/>
          </p:nvPr>
        </p:nvSpPr>
        <p:spPr>
          <a:xfrm>
            <a:off x="6206196" y="1375464"/>
            <a:ext cx="5642904" cy="4834835"/>
          </a:xfrm>
        </p:spPr>
        <p:txBody>
          <a:bodyPr/>
          <a:lstStyle>
            <a:lvl1pPr marL="0" indent="0">
              <a:lnSpc>
                <a:spcPct val="100000"/>
              </a:lnSpc>
              <a:spcAft>
                <a:spcPts val="800"/>
              </a:spcAft>
              <a:buNone/>
              <a:defRPr sz="2400"/>
            </a:lvl1pPr>
            <a:lvl2pPr marL="228600" indent="0">
              <a:lnSpc>
                <a:spcPct val="100000"/>
              </a:lnSpc>
              <a:spcAft>
                <a:spcPts val="600"/>
              </a:spcAft>
              <a:buNone/>
              <a:defRPr sz="2000"/>
            </a:lvl2pPr>
            <a:lvl3pPr marL="457200" indent="0">
              <a:lnSpc>
                <a:spcPct val="100000"/>
              </a:lnSpc>
              <a:buNone/>
              <a:defRPr sz="1800"/>
            </a:lvl3pPr>
            <a:lvl4pPr marL="685800" indent="0">
              <a:lnSpc>
                <a:spcPct val="100000"/>
              </a:lnSpc>
              <a:buNone/>
              <a:defRPr sz="1600"/>
            </a:lvl4pPr>
            <a:lvl5pPr marL="685800" indent="0">
              <a:lnSpc>
                <a:spcPct val="100000"/>
              </a:lnSpc>
              <a:buNone/>
              <a:defRPr sz="16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a:extLst>
              <a:ext uri="{FF2B5EF4-FFF2-40B4-BE49-F238E27FC236}">
                <a16:creationId xmlns:a16="http://schemas.microsoft.com/office/drawing/2014/main" id="{5E2CB1DF-A2CC-2BBD-63A6-9AB5FDF2AFDD}"/>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7" name="Title 1">
            <a:extLst>
              <a:ext uri="{FF2B5EF4-FFF2-40B4-BE49-F238E27FC236}">
                <a16:creationId xmlns:a16="http://schemas.microsoft.com/office/drawing/2014/main" id="{2AC20348-E270-3649-15FB-DBA2D6E8FA80}"/>
              </a:ext>
            </a:extLst>
          </p:cNvPr>
          <p:cNvSpPr>
            <a:spLocks noGrp="1"/>
          </p:cNvSpPr>
          <p:nvPr>
            <p:ph type="title" hasCustomPrompt="1"/>
          </p:nvPr>
        </p:nvSpPr>
        <p:spPr>
          <a:xfrm>
            <a:off x="425038" y="348838"/>
            <a:ext cx="11424062" cy="641762"/>
          </a:xfrm>
        </p:spPr>
        <p:txBody>
          <a:bodyPr anchor="t"/>
          <a:lstStyle>
            <a:lvl1pPr>
              <a:defRPr sz="4000"/>
            </a:lvl1pPr>
          </a:lstStyle>
          <a:p>
            <a:r>
              <a:rPr lang="en-US" dirty="0"/>
              <a:t>Image with text layout</a:t>
            </a:r>
          </a:p>
        </p:txBody>
      </p:sp>
    </p:spTree>
    <p:extLst>
      <p:ext uri="{BB962C8B-B14F-4D97-AF65-F5344CB8AC3E}">
        <p14:creationId xmlns:p14="http://schemas.microsoft.com/office/powerpoint/2010/main" val="2791891726"/>
      </p:ext>
    </p:extLst>
  </p:cSld>
  <p:clrMapOvr>
    <a:masterClrMapping/>
  </p:clrMapOvr>
  <p:transition>
    <p:fade/>
  </p:transition>
  <p:extLst>
    <p:ext uri="{DCECCB84-F9BA-43D5-87BE-67443E8EF086}">
      <p15:sldGuideLst xmlns:p15="http://schemas.microsoft.com/office/powerpoint/2012/main"/>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solidFill>
          <a:schemeClr val="bg1"/>
        </a:solidFill>
        <a:effectLst/>
      </p:bgPr>
    </p:bg>
    <p:spTree>
      <p:nvGrpSpPr>
        <p:cNvPr id="1" name=""/>
        <p:cNvGrpSpPr/>
        <p:nvPr/>
      </p:nvGrpSpPr>
      <p:grpSpPr>
        <a:xfrm>
          <a:off x="0" y="0"/>
          <a:ext cx="0" cy="0"/>
          <a:chOff x="0" y="0"/>
          <a:chExt cx="0" cy="0"/>
        </a:xfrm>
      </p:grpSpPr>
      <p:sp>
        <p:nvSpPr>
          <p:cNvPr id="10" name="Picture Placeholder 8">
            <a:extLst>
              <a:ext uri="{FF2B5EF4-FFF2-40B4-BE49-F238E27FC236}">
                <a16:creationId xmlns:a16="http://schemas.microsoft.com/office/drawing/2014/main" id="{7ABE728A-88F0-A7F4-7EEB-7ECB91002550}"/>
              </a:ext>
            </a:extLst>
          </p:cNvPr>
          <p:cNvSpPr>
            <a:spLocks noGrp="1"/>
          </p:cNvSpPr>
          <p:nvPr>
            <p:ph type="pic" sz="quarter" idx="14" hasCustomPrompt="1"/>
          </p:nvPr>
        </p:nvSpPr>
        <p:spPr>
          <a:xfrm>
            <a:off x="6248400" y="0"/>
            <a:ext cx="5943600" cy="6858000"/>
          </a:xfrm>
        </p:spPr>
        <p:txBody>
          <a:bodyPr anchor="ctr">
            <a:noAutofit/>
          </a:bodyPr>
          <a:lstStyle>
            <a:lvl1pPr marL="0" indent="0" algn="ctr">
              <a:buNone/>
              <a:defRPr sz="1800"/>
            </a:lvl1pPr>
          </a:lstStyle>
          <a:p>
            <a:r>
              <a:rPr lang="en-US" dirty="0"/>
              <a:t>Click icon to add image</a:t>
            </a:r>
            <a:br>
              <a:rPr lang="en-US" dirty="0"/>
            </a:br>
            <a:br>
              <a:rPr lang="en-US" dirty="0"/>
            </a:br>
            <a:endParaRPr lang="en-US" dirty="0"/>
          </a:p>
          <a:p>
            <a:endParaRPr lang="en-US" dirty="0"/>
          </a:p>
        </p:txBody>
      </p:sp>
      <p:sp>
        <p:nvSpPr>
          <p:cNvPr id="12" name="Content Placeholder 10">
            <a:extLst>
              <a:ext uri="{FF2B5EF4-FFF2-40B4-BE49-F238E27FC236}">
                <a16:creationId xmlns:a16="http://schemas.microsoft.com/office/drawing/2014/main" id="{A07AADC7-4137-55D8-2DD5-7F564F3E6472}"/>
              </a:ext>
            </a:extLst>
          </p:cNvPr>
          <p:cNvSpPr>
            <a:spLocks noGrp="1"/>
          </p:cNvSpPr>
          <p:nvPr>
            <p:ph sz="quarter" idx="15" hasCustomPrompt="1"/>
          </p:nvPr>
        </p:nvSpPr>
        <p:spPr>
          <a:xfrm>
            <a:off x="419100" y="1371600"/>
            <a:ext cx="5524500" cy="4838700"/>
          </a:xfrm>
        </p:spPr>
        <p:txBody>
          <a:bodyPr>
            <a:noAutofit/>
          </a:bodyPr>
          <a:lstStyle>
            <a:lvl1pPr>
              <a:defRPr/>
            </a:lvl1pPr>
          </a:lstStyle>
          <a:p>
            <a:pPr lvl="0"/>
            <a:r>
              <a:rPr lang="en-US"/>
              <a:t>Enter slide content</a:t>
            </a:r>
          </a:p>
          <a:p>
            <a:pPr lvl="1"/>
            <a:r>
              <a:rPr lang="en-US"/>
              <a:t>Second level</a:t>
            </a:r>
          </a:p>
          <a:p>
            <a:pPr lvl="2"/>
            <a:r>
              <a:rPr lang="en-US"/>
              <a:t>Third level</a:t>
            </a:r>
          </a:p>
        </p:txBody>
      </p:sp>
      <p:sp>
        <p:nvSpPr>
          <p:cNvPr id="13" name="Slide Number Placeholder 5">
            <a:extLst>
              <a:ext uri="{FF2B5EF4-FFF2-40B4-BE49-F238E27FC236}">
                <a16:creationId xmlns:a16="http://schemas.microsoft.com/office/drawing/2014/main" id="{18F4829A-FDC3-9C1D-D5D8-EB7B71CA7B46}"/>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14" name="Title 1">
            <a:extLst>
              <a:ext uri="{FF2B5EF4-FFF2-40B4-BE49-F238E27FC236}">
                <a16:creationId xmlns:a16="http://schemas.microsoft.com/office/drawing/2014/main" id="{80A5EF2A-6B19-91E3-D4AC-C09B90F39C31}"/>
              </a:ext>
            </a:extLst>
          </p:cNvPr>
          <p:cNvSpPr>
            <a:spLocks noGrp="1"/>
          </p:cNvSpPr>
          <p:nvPr>
            <p:ph type="title" hasCustomPrompt="1"/>
          </p:nvPr>
        </p:nvSpPr>
        <p:spPr>
          <a:xfrm>
            <a:off x="426562" y="342900"/>
            <a:ext cx="11422538" cy="649159"/>
          </a:xfrm>
        </p:spPr>
        <p:txBody>
          <a:bodyPr/>
          <a:lstStyle>
            <a:lvl1pPr>
              <a:defRPr/>
            </a:lvl1pPr>
          </a:lstStyle>
          <a:p>
            <a:r>
              <a:rPr lang="en-US" dirty="0"/>
              <a:t>Title, content, image layout</a:t>
            </a:r>
          </a:p>
        </p:txBody>
      </p:sp>
    </p:spTree>
    <p:extLst>
      <p:ext uri="{BB962C8B-B14F-4D97-AF65-F5344CB8AC3E}">
        <p14:creationId xmlns:p14="http://schemas.microsoft.com/office/powerpoint/2010/main" val="2597217462"/>
      </p:ext>
    </p:extLst>
  </p:cSld>
  <p:clrMapOvr>
    <a:masterClrMapping/>
  </p:clrMapOvr>
  <p:transition>
    <p:fade/>
  </p:transition>
  <p:extLst>
    <p:ext uri="{DCECCB84-F9BA-43D5-87BE-67443E8EF086}">
      <p15:sldGuideLst xmlns:p15="http://schemas.microsoft.com/office/powerpoint/2012/main">
        <p15:guide id="1" pos="3744">
          <p15:clr>
            <a:srgbClr val="FBAE40"/>
          </p15:clr>
        </p15:guide>
        <p15:guide id="2" pos="3936">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content, image_2">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38C8D795-EFA6-CAB2-DC1A-984AF693B336}"/>
              </a:ext>
            </a:extLst>
          </p:cNvPr>
          <p:cNvSpPr>
            <a:spLocks noGrp="1"/>
          </p:cNvSpPr>
          <p:nvPr>
            <p:ph idx="1" hasCustomPrompt="1"/>
          </p:nvPr>
        </p:nvSpPr>
        <p:spPr>
          <a:xfrm>
            <a:off x="425038" y="1910358"/>
            <a:ext cx="5791199" cy="4299942"/>
          </a:xfrm>
        </p:spPr>
        <p:txBody>
          <a:bodyPr/>
          <a:lstStyle>
            <a:lvl1pPr marL="0" indent="0">
              <a:buNone/>
              <a:defRPr/>
            </a:lvl1pPr>
            <a:lvl2pPr marL="228600" indent="0">
              <a:buNone/>
              <a:defRPr/>
            </a:lvl2pPr>
            <a:lvl3pPr marL="457200" indent="0">
              <a:buNone/>
              <a:defRPr/>
            </a:lvl3pPr>
            <a:lvl4pPr marL="685800" indent="0">
              <a:buNone/>
              <a:defRPr/>
            </a:lvl4pPr>
            <a:lvl5pPr marL="685800" indent="0">
              <a:buNone/>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0525A43C-8C64-597B-E877-1EB0CC9DE6A2}"/>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8" name="Title 1">
            <a:extLst>
              <a:ext uri="{FF2B5EF4-FFF2-40B4-BE49-F238E27FC236}">
                <a16:creationId xmlns:a16="http://schemas.microsoft.com/office/drawing/2014/main" id="{DE1E7C15-5FCB-D508-6617-48FD9D1E2380}"/>
              </a:ext>
            </a:extLst>
          </p:cNvPr>
          <p:cNvSpPr>
            <a:spLocks noGrp="1"/>
          </p:cNvSpPr>
          <p:nvPr>
            <p:ph type="title" hasCustomPrompt="1"/>
          </p:nvPr>
        </p:nvSpPr>
        <p:spPr>
          <a:xfrm>
            <a:off x="426562" y="342900"/>
            <a:ext cx="11422538" cy="649159"/>
          </a:xfrm>
        </p:spPr>
        <p:txBody>
          <a:bodyPr/>
          <a:lstStyle>
            <a:lvl1pPr>
              <a:defRPr/>
            </a:lvl1pPr>
          </a:lstStyle>
          <a:p>
            <a:r>
              <a:rPr lang="en-US" dirty="0"/>
              <a:t>Title and subtitle layout</a:t>
            </a:r>
          </a:p>
        </p:txBody>
      </p:sp>
      <p:sp>
        <p:nvSpPr>
          <p:cNvPr id="10" name="Text Placeholder 3">
            <a:extLst>
              <a:ext uri="{FF2B5EF4-FFF2-40B4-BE49-F238E27FC236}">
                <a16:creationId xmlns:a16="http://schemas.microsoft.com/office/drawing/2014/main" id="{B6D9906B-00A8-E965-4668-9C14C1AD8D70}"/>
              </a:ext>
            </a:extLst>
          </p:cNvPr>
          <p:cNvSpPr>
            <a:spLocks noGrp="1"/>
          </p:cNvSpPr>
          <p:nvPr>
            <p:ph type="body" sz="quarter" idx="11" hasCustomPrompt="1"/>
          </p:nvPr>
        </p:nvSpPr>
        <p:spPr>
          <a:xfrm>
            <a:off x="425038" y="1097280"/>
            <a:ext cx="11424062" cy="276999"/>
          </a:xfrm>
        </p:spPr>
        <p:txBody>
          <a:bodyPr/>
          <a:lstStyle>
            <a:lvl1pPr marL="0" indent="0">
              <a:lnSpc>
                <a:spcPct val="100000"/>
              </a:lnSpc>
              <a:spcAft>
                <a:spcPts val="1200"/>
              </a:spcAft>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dirty="0"/>
              <a:t>Enter subtitle</a:t>
            </a:r>
          </a:p>
        </p:txBody>
      </p:sp>
      <p:sp>
        <p:nvSpPr>
          <p:cNvPr id="11" name="Picture Placeholder 6">
            <a:extLst>
              <a:ext uri="{FF2B5EF4-FFF2-40B4-BE49-F238E27FC236}">
                <a16:creationId xmlns:a16="http://schemas.microsoft.com/office/drawing/2014/main" id="{894C800D-263A-84AE-09B0-A12E69D8A1C2}"/>
              </a:ext>
            </a:extLst>
          </p:cNvPr>
          <p:cNvSpPr>
            <a:spLocks noGrp="1"/>
          </p:cNvSpPr>
          <p:nvPr>
            <p:ph type="pic" sz="quarter" idx="13" hasCustomPrompt="1"/>
          </p:nvPr>
        </p:nvSpPr>
        <p:spPr>
          <a:xfrm>
            <a:off x="6686566" y="342900"/>
            <a:ext cx="5162534" cy="5867400"/>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2538977174"/>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plit content and image">
    <p:bg>
      <p:bgPr>
        <a:solidFill>
          <a:schemeClr val="bg1"/>
        </a:solid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84BC813-713A-BD5B-19B4-6B972BA861F7}"/>
              </a:ext>
            </a:extLst>
          </p:cNvPr>
          <p:cNvSpPr>
            <a:spLocks noGrp="1"/>
          </p:cNvSpPr>
          <p:nvPr>
            <p:ph type="sldNum" sz="quarter" idx="16"/>
          </p:nvPr>
        </p:nvSpPr>
        <p:spPr/>
        <p:txBody>
          <a:bodyPr/>
          <a:lstStyle/>
          <a:p>
            <a:fld id="{DC503246-BBCE-4F0A-BCDC-08FC4C52637D}" type="slidenum">
              <a:rPr lang="en-US" smtClean="0"/>
              <a:pPr/>
              <a:t>‹#›</a:t>
            </a:fld>
            <a:endParaRPr lang="en-US"/>
          </a:p>
        </p:txBody>
      </p:sp>
      <p:sp>
        <p:nvSpPr>
          <p:cNvPr id="6" name="Title 1">
            <a:extLst>
              <a:ext uri="{FF2B5EF4-FFF2-40B4-BE49-F238E27FC236}">
                <a16:creationId xmlns:a16="http://schemas.microsoft.com/office/drawing/2014/main" id="{B3EEB897-1F38-A6C0-79B2-7BB835013E5A}"/>
              </a:ext>
            </a:extLst>
          </p:cNvPr>
          <p:cNvSpPr>
            <a:spLocks noGrp="1"/>
          </p:cNvSpPr>
          <p:nvPr>
            <p:ph type="title" hasCustomPrompt="1"/>
          </p:nvPr>
        </p:nvSpPr>
        <p:spPr>
          <a:xfrm>
            <a:off x="419099" y="2963192"/>
            <a:ext cx="5086337" cy="646331"/>
          </a:xfrm>
        </p:spPr>
        <p:txBody>
          <a:bodyPr wrap="square" anchor="b">
            <a:spAutoFit/>
          </a:bodyPr>
          <a:lstStyle>
            <a:lvl1pPr algn="l">
              <a:defRPr spc="0"/>
            </a:lvl1pPr>
          </a:lstStyle>
          <a:p>
            <a:r>
              <a:rPr lang="en-US"/>
              <a:t>Title and image</a:t>
            </a:r>
          </a:p>
        </p:txBody>
      </p:sp>
      <p:sp>
        <p:nvSpPr>
          <p:cNvPr id="7" name="Text Placeholder 12">
            <a:extLst>
              <a:ext uri="{FF2B5EF4-FFF2-40B4-BE49-F238E27FC236}">
                <a16:creationId xmlns:a16="http://schemas.microsoft.com/office/drawing/2014/main" id="{F38D9B8F-E367-70E5-265B-F36338D77A17}"/>
              </a:ext>
            </a:extLst>
          </p:cNvPr>
          <p:cNvSpPr>
            <a:spLocks noGrp="1"/>
          </p:cNvSpPr>
          <p:nvPr>
            <p:ph type="body" sz="quarter" idx="12"/>
          </p:nvPr>
        </p:nvSpPr>
        <p:spPr>
          <a:xfrm>
            <a:off x="419099" y="3793440"/>
            <a:ext cx="5086337" cy="430887"/>
          </a:xfrm>
        </p:spPr>
        <p:txBody>
          <a:bodyPr anchor="t"/>
          <a:lstStyle>
            <a:lvl1pPr marL="0" indent="0" algn="l">
              <a:lnSpc>
                <a:spcPct val="100000"/>
              </a:lnSpc>
              <a:buNone/>
              <a:defRPr lang="en-US" sz="22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dirty="0"/>
          </a:p>
        </p:txBody>
      </p:sp>
      <p:sp>
        <p:nvSpPr>
          <p:cNvPr id="8" name="Text Placeholder 12">
            <a:extLst>
              <a:ext uri="{FF2B5EF4-FFF2-40B4-BE49-F238E27FC236}">
                <a16:creationId xmlns:a16="http://schemas.microsoft.com/office/drawing/2014/main" id="{28D5277C-F6BF-6C18-A0FC-748B0408C647}"/>
              </a:ext>
            </a:extLst>
          </p:cNvPr>
          <p:cNvSpPr>
            <a:spLocks noGrp="1"/>
          </p:cNvSpPr>
          <p:nvPr>
            <p:ph type="body" sz="quarter" idx="17" hasCustomPrompt="1"/>
          </p:nvPr>
        </p:nvSpPr>
        <p:spPr>
          <a:xfrm>
            <a:off x="419099" y="585446"/>
            <a:ext cx="2096652" cy="296037"/>
          </a:xfrm>
          <a:prstGeom prst="roundRect">
            <a:avLst>
              <a:gd name="adj" fmla="val 22040"/>
            </a:avLst>
          </a:prstGeom>
          <a:solidFill>
            <a:schemeClr val="accent1"/>
          </a:solidFill>
        </p:spPr>
        <p:txBody>
          <a:bodyPr anchor="ctr"/>
          <a:lstStyle>
            <a:lvl1pPr marL="0" indent="0" algn="ctr">
              <a:buNone/>
              <a:defRPr lang="en-US" sz="1200" b="1" i="0" kern="1200" spc="30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marL="0" lvl="0" indent="0" algn="ctr" defTabSz="914400" rtl="0" eaLnBrk="1" latinLnBrk="0" hangingPunct="1">
              <a:lnSpc>
                <a:spcPct val="90000"/>
              </a:lnSpc>
              <a:spcBef>
                <a:spcPts val="0"/>
              </a:spcBef>
              <a:spcAft>
                <a:spcPts val="1200"/>
              </a:spcAft>
              <a:buClr>
                <a:schemeClr val="tx1"/>
              </a:buClr>
              <a:buSzPct val="90000"/>
              <a:buFont typeface="Amazon Ember Display" panose="020F0603020204020204" pitchFamily="34" charset="0"/>
              <a:buNone/>
              <a:tabLst/>
            </a:pPr>
            <a:r>
              <a:rPr lang="en-US" dirty="0"/>
              <a:t>SECTION TITLE</a:t>
            </a:r>
          </a:p>
        </p:txBody>
      </p:sp>
      <p:sp>
        <p:nvSpPr>
          <p:cNvPr id="2" name="Picture Placeholder 6">
            <a:extLst>
              <a:ext uri="{FF2B5EF4-FFF2-40B4-BE49-F238E27FC236}">
                <a16:creationId xmlns:a16="http://schemas.microsoft.com/office/drawing/2014/main" id="{81FD4E8D-C603-AF0D-B82A-F39C3614C3A9}"/>
              </a:ext>
            </a:extLst>
          </p:cNvPr>
          <p:cNvSpPr>
            <a:spLocks noGrp="1"/>
          </p:cNvSpPr>
          <p:nvPr>
            <p:ph type="pic" sz="quarter" idx="13" hasCustomPrompt="1"/>
          </p:nvPr>
        </p:nvSpPr>
        <p:spPr>
          <a:xfrm>
            <a:off x="6686566" y="342900"/>
            <a:ext cx="5162534" cy="5867400"/>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3259125491"/>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plit content and image_2">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5B8371-C0A6-DD92-BFA4-AB389B3D1BE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096000" y="0"/>
            <a:ext cx="6096000" cy="6858000"/>
          </a:xfrm>
          <a:prstGeom prst="rect">
            <a:avLst/>
          </a:prstGeom>
        </p:spPr>
      </p:pic>
      <p:sp>
        <p:nvSpPr>
          <p:cNvPr id="2" name="Title 1">
            <a:extLst>
              <a:ext uri="{FF2B5EF4-FFF2-40B4-BE49-F238E27FC236}">
                <a16:creationId xmlns:a16="http://schemas.microsoft.com/office/drawing/2014/main" id="{52517D87-D3C3-4EBC-8F18-A1178903C794}"/>
              </a:ext>
            </a:extLst>
          </p:cNvPr>
          <p:cNvSpPr>
            <a:spLocks noGrp="1"/>
          </p:cNvSpPr>
          <p:nvPr>
            <p:ph type="title" hasCustomPrompt="1"/>
          </p:nvPr>
        </p:nvSpPr>
        <p:spPr>
          <a:xfrm>
            <a:off x="419099" y="2963192"/>
            <a:ext cx="5086337" cy="646331"/>
          </a:xfrm>
        </p:spPr>
        <p:txBody>
          <a:bodyPr wrap="square" anchor="b">
            <a:spAutoFit/>
          </a:bodyPr>
          <a:lstStyle>
            <a:lvl1pPr algn="l">
              <a:defRPr spc="0"/>
            </a:lvl1pPr>
          </a:lstStyle>
          <a:p>
            <a:r>
              <a:rPr lang="en-US"/>
              <a:t>Title and image</a:t>
            </a:r>
          </a:p>
        </p:txBody>
      </p:sp>
      <p:sp>
        <p:nvSpPr>
          <p:cNvPr id="15" name="Text Placeholder 12">
            <a:extLst>
              <a:ext uri="{FF2B5EF4-FFF2-40B4-BE49-F238E27FC236}">
                <a16:creationId xmlns:a16="http://schemas.microsoft.com/office/drawing/2014/main" id="{75E3AFC5-1F1E-90B5-A413-ABEF7C5EFE60}"/>
              </a:ext>
            </a:extLst>
          </p:cNvPr>
          <p:cNvSpPr>
            <a:spLocks noGrp="1"/>
          </p:cNvSpPr>
          <p:nvPr>
            <p:ph type="body" sz="quarter" idx="12"/>
          </p:nvPr>
        </p:nvSpPr>
        <p:spPr>
          <a:xfrm>
            <a:off x="419099" y="3793440"/>
            <a:ext cx="5086337" cy="430887"/>
          </a:xfrm>
        </p:spPr>
        <p:txBody>
          <a:bodyPr anchor="t"/>
          <a:lstStyle>
            <a:lvl1pPr marL="0" indent="0" algn="l">
              <a:lnSpc>
                <a:spcPct val="100000"/>
              </a:lnSpc>
              <a:buNone/>
              <a:defRPr lang="en-US" sz="22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dirty="0"/>
          </a:p>
        </p:txBody>
      </p:sp>
      <p:sp>
        <p:nvSpPr>
          <p:cNvPr id="3" name="Text Placeholder 12">
            <a:extLst>
              <a:ext uri="{FF2B5EF4-FFF2-40B4-BE49-F238E27FC236}">
                <a16:creationId xmlns:a16="http://schemas.microsoft.com/office/drawing/2014/main" id="{27E11ED1-3B80-E821-55D3-994B6956A37D}"/>
              </a:ext>
            </a:extLst>
          </p:cNvPr>
          <p:cNvSpPr>
            <a:spLocks noGrp="1"/>
          </p:cNvSpPr>
          <p:nvPr>
            <p:ph type="body" sz="quarter" idx="14" hasCustomPrompt="1"/>
          </p:nvPr>
        </p:nvSpPr>
        <p:spPr>
          <a:xfrm>
            <a:off x="419099" y="585446"/>
            <a:ext cx="2096652" cy="296037"/>
          </a:xfrm>
          <a:prstGeom prst="roundRect">
            <a:avLst>
              <a:gd name="adj" fmla="val 22040"/>
            </a:avLst>
          </a:prstGeom>
          <a:solidFill>
            <a:schemeClr val="accent1"/>
          </a:solidFill>
        </p:spPr>
        <p:txBody>
          <a:bodyPr anchor="ctr"/>
          <a:lstStyle>
            <a:lvl1pPr marL="0" indent="0" algn="ctr">
              <a:buNone/>
              <a:defRPr lang="en-US" sz="1200" b="1" i="0" kern="1200" spc="30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marL="0" lvl="0" indent="0" algn="ctr" defTabSz="914400" rtl="0" eaLnBrk="1" latinLnBrk="0" hangingPunct="1">
              <a:lnSpc>
                <a:spcPct val="90000"/>
              </a:lnSpc>
              <a:spcBef>
                <a:spcPts val="0"/>
              </a:spcBef>
              <a:spcAft>
                <a:spcPts val="1200"/>
              </a:spcAft>
              <a:buClr>
                <a:schemeClr val="tx1"/>
              </a:buClr>
              <a:buSzPct val="90000"/>
              <a:buFont typeface="Amazon Ember Display" panose="020F0603020204020204" pitchFamily="34" charset="0"/>
              <a:buNone/>
              <a:tabLst/>
            </a:pPr>
            <a:r>
              <a:rPr lang="en-US" dirty="0"/>
              <a:t>SECTION TITLE</a:t>
            </a:r>
          </a:p>
        </p:txBody>
      </p:sp>
      <p:sp>
        <p:nvSpPr>
          <p:cNvPr id="7" name="Slide Number Placeholder 6">
            <a:extLst>
              <a:ext uri="{FF2B5EF4-FFF2-40B4-BE49-F238E27FC236}">
                <a16:creationId xmlns:a16="http://schemas.microsoft.com/office/drawing/2014/main" id="{EB957175-408B-3090-4F51-C5CD113DE9F9}"/>
              </a:ext>
            </a:extLst>
          </p:cNvPr>
          <p:cNvSpPr>
            <a:spLocks noGrp="1"/>
          </p:cNvSpPr>
          <p:nvPr>
            <p:ph type="sldNum" sz="quarter" idx="17"/>
          </p:nvPr>
        </p:nvSpPr>
        <p:spPr/>
        <p:txBody>
          <a:bodyPr/>
          <a:lstStyle/>
          <a:p>
            <a:fld id="{DC503246-BBCE-4F0A-BCDC-08FC4C52637D}" type="slidenum">
              <a:rPr lang="en-US" smtClean="0"/>
              <a:pPr/>
              <a:t>‹#›</a:t>
            </a:fld>
            <a:endParaRPr lang="en-US"/>
          </a:p>
        </p:txBody>
      </p:sp>
      <p:sp>
        <p:nvSpPr>
          <p:cNvPr id="5" name="Picture Placeholder 6">
            <a:extLst>
              <a:ext uri="{FF2B5EF4-FFF2-40B4-BE49-F238E27FC236}">
                <a16:creationId xmlns:a16="http://schemas.microsoft.com/office/drawing/2014/main" id="{DBFA43C5-E5DD-507E-5FED-72A5B09A6C2B}"/>
              </a:ext>
            </a:extLst>
          </p:cNvPr>
          <p:cNvSpPr>
            <a:spLocks noGrp="1"/>
          </p:cNvSpPr>
          <p:nvPr>
            <p:ph type="pic" sz="quarter" idx="13" hasCustomPrompt="1"/>
          </p:nvPr>
        </p:nvSpPr>
        <p:spPr>
          <a:xfrm>
            <a:off x="6686566" y="342900"/>
            <a:ext cx="5162534" cy="5867400"/>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1648936064"/>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image, callout box">
    <p:bg>
      <p:bgPr>
        <a:solidFill>
          <a:schemeClr val="bg1"/>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12852A8-90D0-6D87-0F6A-8E688E4E417C}"/>
              </a:ext>
            </a:extLst>
          </p:cNvPr>
          <p:cNvSpPr>
            <a:spLocks noGrp="1"/>
          </p:cNvSpPr>
          <p:nvPr>
            <p:ph type="pic" sz="quarter" idx="10" hasCustomPrompt="1"/>
          </p:nvPr>
        </p:nvSpPr>
        <p:spPr>
          <a:xfrm>
            <a:off x="6342744" y="0"/>
            <a:ext cx="5849256" cy="6858000"/>
          </a:xfrm>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23" name="Text Placeholder 12">
            <a:extLst>
              <a:ext uri="{FF2B5EF4-FFF2-40B4-BE49-F238E27FC236}">
                <a16:creationId xmlns:a16="http://schemas.microsoft.com/office/drawing/2014/main" id="{E443CEB2-8374-F260-B87D-FC866EC90FE0}"/>
              </a:ext>
            </a:extLst>
          </p:cNvPr>
          <p:cNvSpPr>
            <a:spLocks noGrp="1"/>
          </p:cNvSpPr>
          <p:nvPr>
            <p:ph type="body" sz="quarter" idx="16" hasCustomPrompt="1"/>
          </p:nvPr>
        </p:nvSpPr>
        <p:spPr>
          <a:xfrm>
            <a:off x="419100" y="4688232"/>
            <a:ext cx="6340332" cy="1522068"/>
          </a:xfrm>
          <a:prstGeom prst="roundRect">
            <a:avLst>
              <a:gd name="adj" fmla="val 13066"/>
            </a:avLst>
          </a:prstGeom>
          <a:solidFill>
            <a:schemeClr val="accent1"/>
          </a:solidFill>
        </p:spPr>
        <p:txBody>
          <a:bodyPr lIns="1920240" tIns="228600" rIns="457200" bIns="228600" anchor="ctr"/>
          <a:lstStyle>
            <a:lvl1pPr marL="0" indent="0" algn="l">
              <a:lnSpc>
                <a:spcPct val="100000"/>
              </a:lnSpc>
              <a:buNone/>
              <a:defRPr lang="en-US" sz="18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r>
              <a:rPr lang="en-US"/>
              <a:t>Section title</a:t>
            </a:r>
          </a:p>
        </p:txBody>
      </p:sp>
      <p:sp>
        <p:nvSpPr>
          <p:cNvPr id="14" name="Title 1">
            <a:extLst>
              <a:ext uri="{FF2B5EF4-FFF2-40B4-BE49-F238E27FC236}">
                <a16:creationId xmlns:a16="http://schemas.microsoft.com/office/drawing/2014/main" id="{700664E9-343F-D88D-014A-7D3AFE06C8EA}"/>
              </a:ext>
            </a:extLst>
          </p:cNvPr>
          <p:cNvSpPr>
            <a:spLocks noGrp="1"/>
          </p:cNvSpPr>
          <p:nvPr>
            <p:ph type="title" hasCustomPrompt="1"/>
          </p:nvPr>
        </p:nvSpPr>
        <p:spPr>
          <a:xfrm>
            <a:off x="425038" y="1378308"/>
            <a:ext cx="5430157" cy="1200329"/>
          </a:xfrm>
        </p:spPr>
        <p:txBody>
          <a:bodyPr wrap="square" anchor="b">
            <a:spAutoFit/>
          </a:bodyPr>
          <a:lstStyle>
            <a:lvl1pPr algn="l">
              <a:defRPr spc="0"/>
            </a:lvl1pPr>
          </a:lstStyle>
          <a:p>
            <a:r>
              <a:rPr lang="en-US" dirty="0"/>
              <a:t>Title and image with callout box</a:t>
            </a:r>
          </a:p>
        </p:txBody>
      </p:sp>
      <p:sp>
        <p:nvSpPr>
          <p:cNvPr id="17" name="Text Placeholder 12">
            <a:extLst>
              <a:ext uri="{FF2B5EF4-FFF2-40B4-BE49-F238E27FC236}">
                <a16:creationId xmlns:a16="http://schemas.microsoft.com/office/drawing/2014/main" id="{3A82A614-DD13-3818-9411-799477AC15EB}"/>
              </a:ext>
            </a:extLst>
          </p:cNvPr>
          <p:cNvSpPr>
            <a:spLocks noGrp="1"/>
          </p:cNvSpPr>
          <p:nvPr>
            <p:ph type="body" sz="quarter" idx="12" hasCustomPrompt="1"/>
          </p:nvPr>
        </p:nvSpPr>
        <p:spPr>
          <a:xfrm>
            <a:off x="425038" y="2762554"/>
            <a:ext cx="5430157" cy="430887"/>
          </a:xfrm>
        </p:spPr>
        <p:txBody>
          <a:bodyPr anchor="t"/>
          <a:lstStyle>
            <a:lvl1pPr marL="0" indent="0" algn="l">
              <a:lnSpc>
                <a:spcPct val="100000"/>
              </a:lnSpc>
              <a:buNone/>
              <a:defRPr lang="en-US" sz="22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r>
              <a:rPr lang="en-US"/>
              <a:t>Click to add text</a:t>
            </a:r>
          </a:p>
        </p:txBody>
      </p:sp>
      <p:sp>
        <p:nvSpPr>
          <p:cNvPr id="22" name="Picture Placeholder 12">
            <a:extLst>
              <a:ext uri="{FF2B5EF4-FFF2-40B4-BE49-F238E27FC236}">
                <a16:creationId xmlns:a16="http://schemas.microsoft.com/office/drawing/2014/main" id="{9CD4326E-A8E9-1E22-CE0F-1B63E5913E3D}"/>
              </a:ext>
            </a:extLst>
          </p:cNvPr>
          <p:cNvSpPr>
            <a:spLocks noGrp="1"/>
          </p:cNvSpPr>
          <p:nvPr>
            <p:ph type="pic" sz="quarter" idx="15" hasCustomPrompt="1"/>
          </p:nvPr>
        </p:nvSpPr>
        <p:spPr>
          <a:xfrm>
            <a:off x="786647" y="4901861"/>
            <a:ext cx="1159212" cy="1094811"/>
          </a:xfrm>
        </p:spPr>
        <p:txBody>
          <a:bodyPr>
            <a:noAutofit/>
          </a:bodyPr>
          <a:lstStyle>
            <a:lvl1pPr marL="0" indent="0">
              <a:buNone/>
              <a:defRPr sz="1800"/>
            </a:lvl1pPr>
          </a:lstStyle>
          <a:p>
            <a:r>
              <a:rPr lang="en-US"/>
              <a:t>Click icon to add image</a:t>
            </a:r>
          </a:p>
        </p:txBody>
      </p:sp>
      <p:sp>
        <p:nvSpPr>
          <p:cNvPr id="4" name="Slide Number Placeholder 3">
            <a:extLst>
              <a:ext uri="{FF2B5EF4-FFF2-40B4-BE49-F238E27FC236}">
                <a16:creationId xmlns:a16="http://schemas.microsoft.com/office/drawing/2014/main" id="{A3705290-DECD-0642-0A19-841EDAE1C490}"/>
              </a:ext>
            </a:extLst>
          </p:cNvPr>
          <p:cNvSpPr>
            <a:spLocks noGrp="1"/>
          </p:cNvSpPr>
          <p:nvPr>
            <p:ph type="sldNum" sz="quarter" idx="19"/>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4209761505"/>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ubtitle, photo">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6C0FBAC3-DE1C-A165-12D1-A8AC06706DCD}"/>
              </a:ext>
            </a:extLst>
          </p:cNvPr>
          <p:cNvSpPr>
            <a:spLocks noGrp="1"/>
          </p:cNvSpPr>
          <p:nvPr>
            <p:ph type="pic" sz="quarter" idx="12" hasCustomPrompt="1"/>
          </p:nvPr>
        </p:nvSpPr>
        <p:spPr>
          <a:xfrm>
            <a:off x="1893477" y="1485898"/>
            <a:ext cx="8405047" cy="4724402"/>
          </a:xfrm>
          <a:prstGeom prst="roundRect">
            <a:avLst>
              <a:gd name="adj" fmla="val 3930"/>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6" name="Slide Number Placeholder 5">
            <a:extLst>
              <a:ext uri="{FF2B5EF4-FFF2-40B4-BE49-F238E27FC236}">
                <a16:creationId xmlns:a16="http://schemas.microsoft.com/office/drawing/2014/main" id="{BCC5BBA1-6FC2-80CD-A252-B6145A8122BD}"/>
              </a:ext>
            </a:extLst>
          </p:cNvPr>
          <p:cNvSpPr>
            <a:spLocks noGrp="1"/>
          </p:cNvSpPr>
          <p:nvPr>
            <p:ph type="sldNum" sz="quarter" idx="15"/>
          </p:nvPr>
        </p:nvSpPr>
        <p:spPr/>
        <p:txBody>
          <a:bodyPr/>
          <a:lstStyle/>
          <a:p>
            <a:fld id="{DC503246-BBCE-4F0A-BCDC-08FC4C52637D}" type="slidenum">
              <a:rPr lang="en-US" smtClean="0"/>
              <a:pPr/>
              <a:t>‹#›</a:t>
            </a:fld>
            <a:endParaRPr lang="en-US"/>
          </a:p>
        </p:txBody>
      </p:sp>
      <p:sp>
        <p:nvSpPr>
          <p:cNvPr id="8" name="Text Placeholder 3">
            <a:extLst>
              <a:ext uri="{FF2B5EF4-FFF2-40B4-BE49-F238E27FC236}">
                <a16:creationId xmlns:a16="http://schemas.microsoft.com/office/drawing/2014/main" id="{FCCAD4ED-2188-B627-6CDA-9539CE07D9A5}"/>
              </a:ext>
            </a:extLst>
          </p:cNvPr>
          <p:cNvSpPr>
            <a:spLocks noGrp="1"/>
          </p:cNvSpPr>
          <p:nvPr>
            <p:ph type="body" sz="quarter" idx="10" hasCustomPrompt="1"/>
          </p:nvPr>
        </p:nvSpPr>
        <p:spPr>
          <a:xfrm>
            <a:off x="432651" y="1087476"/>
            <a:ext cx="11424061" cy="276999"/>
          </a:xfrm>
        </p:spPr>
        <p:txBody>
          <a:bodyPr/>
          <a:lstStyle>
            <a:lvl1pPr marL="0" indent="0">
              <a:lnSpc>
                <a:spcPct val="100000"/>
              </a:lnSpc>
              <a:spcAft>
                <a:spcPts val="1200"/>
              </a:spcAft>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dirty="0"/>
              <a:t>Enter subtitle</a:t>
            </a:r>
          </a:p>
        </p:txBody>
      </p:sp>
      <p:sp>
        <p:nvSpPr>
          <p:cNvPr id="9" name="Title 1">
            <a:extLst>
              <a:ext uri="{FF2B5EF4-FFF2-40B4-BE49-F238E27FC236}">
                <a16:creationId xmlns:a16="http://schemas.microsoft.com/office/drawing/2014/main" id="{D47BD224-F150-DFCA-ABDE-7F725FB4BD3C}"/>
              </a:ext>
            </a:extLst>
          </p:cNvPr>
          <p:cNvSpPr>
            <a:spLocks noGrp="1"/>
          </p:cNvSpPr>
          <p:nvPr>
            <p:ph type="title" hasCustomPrompt="1"/>
          </p:nvPr>
        </p:nvSpPr>
        <p:spPr>
          <a:xfrm>
            <a:off x="425038" y="355015"/>
            <a:ext cx="11424061" cy="638175"/>
          </a:xfrm>
        </p:spPr>
        <p:txBody>
          <a:bodyPr/>
          <a:lstStyle>
            <a:lvl1pPr>
              <a:defRPr/>
            </a:lvl1pPr>
          </a:lstStyle>
          <a:p>
            <a:r>
              <a:rPr lang="en-US" dirty="0"/>
              <a:t>Image with subtitle layout</a:t>
            </a:r>
          </a:p>
        </p:txBody>
      </p:sp>
    </p:spTree>
    <p:extLst>
      <p:ext uri="{BB962C8B-B14F-4D97-AF65-F5344CB8AC3E}">
        <p14:creationId xmlns:p14="http://schemas.microsoft.com/office/powerpoint/2010/main" val="4078254454"/>
      </p:ext>
    </p:extLst>
  </p:cSld>
  <p:clrMapOvr>
    <a:masterClrMapping/>
  </p:clrMapOvr>
  <p:transition>
    <p:fade/>
  </p:transition>
  <p:extLst>
    <p:ext uri="{DCECCB84-F9BA-43D5-87BE-67443E8EF086}">
      <p15:sldGuideLst xmlns:p15="http://schemas.microsoft.com/office/powerpoint/2012/main"/>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Full bleed photo">
    <p:bg>
      <p:bgPr>
        <a:solidFill>
          <a:schemeClr val="bg1"/>
        </a:solidFill>
        <a:effectLst/>
      </p:bgPr>
    </p:bg>
    <p:spTree>
      <p:nvGrpSpPr>
        <p:cNvPr id="1" name=""/>
        <p:cNvGrpSpPr/>
        <p:nvPr/>
      </p:nvGrpSpPr>
      <p:grpSpPr>
        <a:xfrm>
          <a:off x="0" y="0"/>
          <a:ext cx="0" cy="0"/>
          <a:chOff x="0" y="0"/>
          <a:chExt cx="0" cy="0"/>
        </a:xfrm>
      </p:grpSpPr>
      <p:sp>
        <p:nvSpPr>
          <p:cNvPr id="20" name="Picture Placeholder 6">
            <a:extLst>
              <a:ext uri="{FF2B5EF4-FFF2-40B4-BE49-F238E27FC236}">
                <a16:creationId xmlns:a16="http://schemas.microsoft.com/office/drawing/2014/main" id="{1871E6A6-6341-B294-5F63-CF5C2BA37727}"/>
              </a:ext>
            </a:extLst>
          </p:cNvPr>
          <p:cNvSpPr>
            <a:spLocks noGrp="1"/>
          </p:cNvSpPr>
          <p:nvPr>
            <p:ph type="pic" sz="quarter" idx="13" hasCustomPrompt="1"/>
          </p:nvPr>
        </p:nvSpPr>
        <p:spPr>
          <a:xfrm>
            <a:off x="0" y="0"/>
            <a:ext cx="12192000" cy="6857999"/>
          </a:xfrm>
          <a:prstGeom prst="rect">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23" name="Title 1">
            <a:extLst>
              <a:ext uri="{FF2B5EF4-FFF2-40B4-BE49-F238E27FC236}">
                <a16:creationId xmlns:a16="http://schemas.microsoft.com/office/drawing/2014/main" id="{3ED53455-8BA8-DF23-E4E1-636B40D3B2F0}"/>
              </a:ext>
            </a:extLst>
          </p:cNvPr>
          <p:cNvSpPr>
            <a:spLocks noGrp="1"/>
          </p:cNvSpPr>
          <p:nvPr>
            <p:ph type="title" hasCustomPrompt="1"/>
          </p:nvPr>
        </p:nvSpPr>
        <p:spPr>
          <a:xfrm>
            <a:off x="419100" y="2414953"/>
            <a:ext cx="5638800" cy="638175"/>
          </a:xfrm>
        </p:spPr>
        <p:txBody>
          <a:bodyPr anchor="b"/>
          <a:lstStyle>
            <a:lvl1pPr>
              <a:defRPr>
                <a:solidFill>
                  <a:schemeClr val="tx1"/>
                </a:solidFill>
              </a:defRPr>
            </a:lvl1pPr>
          </a:lstStyle>
          <a:p>
            <a:r>
              <a:rPr lang="en-US" dirty="0"/>
              <a:t>Title, content, image</a:t>
            </a:r>
          </a:p>
        </p:txBody>
      </p:sp>
      <p:sp>
        <p:nvSpPr>
          <p:cNvPr id="24" name="Content Placeholder 10">
            <a:extLst>
              <a:ext uri="{FF2B5EF4-FFF2-40B4-BE49-F238E27FC236}">
                <a16:creationId xmlns:a16="http://schemas.microsoft.com/office/drawing/2014/main" id="{5089E6D9-5497-C520-A875-76DB5C71436E}"/>
              </a:ext>
            </a:extLst>
          </p:cNvPr>
          <p:cNvSpPr>
            <a:spLocks noGrp="1"/>
          </p:cNvSpPr>
          <p:nvPr>
            <p:ph sz="quarter" idx="15" hasCustomPrompt="1"/>
          </p:nvPr>
        </p:nvSpPr>
        <p:spPr>
          <a:xfrm>
            <a:off x="419100" y="3298213"/>
            <a:ext cx="5638800" cy="1172894"/>
          </a:xfrm>
        </p:spPr>
        <p:txBody>
          <a:bodyPr>
            <a:noAutofit/>
          </a:bodyPr>
          <a:lstStyle>
            <a:lvl1pPr marL="0" indent="0">
              <a:buNone/>
              <a:defRPr>
                <a:solidFill>
                  <a:schemeClr val="tx1"/>
                </a:solidFill>
              </a:defRPr>
            </a:lvl1pPr>
          </a:lstStyle>
          <a:p>
            <a:pPr lvl="0"/>
            <a:r>
              <a:rPr lang="en-US"/>
              <a:t>Enter slide content</a:t>
            </a:r>
          </a:p>
        </p:txBody>
      </p:sp>
      <p:sp>
        <p:nvSpPr>
          <p:cNvPr id="21" name="Slide Number Placeholder 24">
            <a:extLst>
              <a:ext uri="{FF2B5EF4-FFF2-40B4-BE49-F238E27FC236}">
                <a16:creationId xmlns:a16="http://schemas.microsoft.com/office/drawing/2014/main" id="{2D342FEB-5ABB-D6F6-9D76-C16AE6388620}"/>
              </a:ext>
            </a:extLst>
          </p:cNvPr>
          <p:cNvSpPr>
            <a:spLocks noGrp="1"/>
          </p:cNvSpPr>
          <p:nvPr>
            <p:ph type="sldNum" sz="quarter" idx="18"/>
          </p:nvPr>
        </p:nvSpPr>
        <p:spPr>
          <a:xfrm>
            <a:off x="9105901" y="6348151"/>
            <a:ext cx="2743200" cy="365125"/>
          </a:xfrm>
        </p:spPr>
        <p:txBody>
          <a:bodyPr/>
          <a:lstStyle/>
          <a:p>
            <a:fld id="{DC503246-BBCE-4F0A-BCDC-08FC4C52637D}" type="slidenum">
              <a:rPr lang="en-US" smtClean="0"/>
              <a:pPr/>
              <a:t>‹#›</a:t>
            </a:fld>
            <a:endParaRPr lang="en-US"/>
          </a:p>
        </p:txBody>
      </p:sp>
      <p:sp>
        <p:nvSpPr>
          <p:cNvPr id="25" name="TextBox 3">
            <a:extLst>
              <a:ext uri="{FF2B5EF4-FFF2-40B4-BE49-F238E27FC236}">
                <a16:creationId xmlns:a16="http://schemas.microsoft.com/office/drawing/2014/main" id="{37AF9C0F-78D6-C8FA-F021-585739AA488C}"/>
              </a:ext>
            </a:extLst>
          </p:cNvPr>
          <p:cNvSpPr txBox="1">
            <a:spLocks noChangeArrowheads="1"/>
          </p:cNvSpPr>
          <p:nvPr userDrawn="1"/>
        </p:nvSpPr>
        <p:spPr bwMode="white">
          <a:xfrm>
            <a:off x="1215838" y="6476853"/>
            <a:ext cx="4570840"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pic>
        <p:nvPicPr>
          <p:cNvPr id="26" name="Graphic 25">
            <a:extLst>
              <a:ext uri="{FF2B5EF4-FFF2-40B4-BE49-F238E27FC236}">
                <a16:creationId xmlns:a16="http://schemas.microsoft.com/office/drawing/2014/main" id="{5F0596F6-67F4-A538-E79D-9B2D05719A5B}"/>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19100" y="6428661"/>
            <a:ext cx="388818" cy="232516"/>
          </a:xfrm>
          <a:prstGeom prst="rect">
            <a:avLst/>
          </a:prstGeom>
        </p:spPr>
      </p:pic>
    </p:spTree>
    <p:extLst>
      <p:ext uri="{BB962C8B-B14F-4D97-AF65-F5344CB8AC3E}">
        <p14:creationId xmlns:p14="http://schemas.microsoft.com/office/powerpoint/2010/main" val="3928110722"/>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userDrawn="1">
  <p:cSld name="1_Full bleed photo">
    <p:spTree>
      <p:nvGrpSpPr>
        <p:cNvPr id="1" name=""/>
        <p:cNvGrpSpPr/>
        <p:nvPr/>
      </p:nvGrpSpPr>
      <p:grpSpPr>
        <a:xfrm>
          <a:off x="0" y="0"/>
          <a:ext cx="0" cy="0"/>
          <a:chOff x="0" y="0"/>
          <a:chExt cx="0" cy="0"/>
        </a:xfrm>
      </p:grpSpPr>
      <p:sp>
        <p:nvSpPr>
          <p:cNvPr id="16" name="Picture Placeholder 6">
            <a:extLst>
              <a:ext uri="{FF2B5EF4-FFF2-40B4-BE49-F238E27FC236}">
                <a16:creationId xmlns:a16="http://schemas.microsoft.com/office/drawing/2014/main" id="{A27BB3CF-1205-0027-049B-BD3567B2E330}"/>
              </a:ext>
            </a:extLst>
          </p:cNvPr>
          <p:cNvSpPr>
            <a:spLocks noGrp="1"/>
          </p:cNvSpPr>
          <p:nvPr>
            <p:ph type="pic" sz="quarter" idx="13" hasCustomPrompt="1"/>
          </p:nvPr>
        </p:nvSpPr>
        <p:spPr>
          <a:xfrm>
            <a:off x="0" y="0"/>
            <a:ext cx="12192000" cy="6858000"/>
          </a:xfrm>
          <a:prstGeom prst="rect">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25" name="Slide Number Placeholder 24">
            <a:extLst>
              <a:ext uri="{FF2B5EF4-FFF2-40B4-BE49-F238E27FC236}">
                <a16:creationId xmlns:a16="http://schemas.microsoft.com/office/drawing/2014/main" id="{13840F62-9717-90C6-6842-D1AA2CF349E3}"/>
              </a:ext>
            </a:extLst>
          </p:cNvPr>
          <p:cNvSpPr>
            <a:spLocks noGrp="1"/>
          </p:cNvSpPr>
          <p:nvPr>
            <p:ph type="sldNum" sz="quarter" idx="18"/>
          </p:nvPr>
        </p:nvSpPr>
        <p:spPr/>
        <p:txBody>
          <a:bodyPr/>
          <a:lstStyle/>
          <a:p>
            <a:fld id="{DC503246-BBCE-4F0A-BCDC-08FC4C52637D}" type="slidenum">
              <a:rPr lang="en-US" smtClean="0"/>
              <a:pPr/>
              <a:t>‹#›</a:t>
            </a:fld>
            <a:endParaRPr lang="en-US"/>
          </a:p>
        </p:txBody>
      </p:sp>
      <p:sp>
        <p:nvSpPr>
          <p:cNvPr id="20" name="Title 2">
            <a:extLst>
              <a:ext uri="{FF2B5EF4-FFF2-40B4-BE49-F238E27FC236}">
                <a16:creationId xmlns:a16="http://schemas.microsoft.com/office/drawing/2014/main" id="{8478C7A9-D31C-969E-487C-F31C96AF24FE}"/>
              </a:ext>
            </a:extLst>
          </p:cNvPr>
          <p:cNvSpPr>
            <a:spLocks noGrp="1"/>
          </p:cNvSpPr>
          <p:nvPr>
            <p:ph type="title" hasCustomPrompt="1"/>
          </p:nvPr>
        </p:nvSpPr>
        <p:spPr>
          <a:xfrm>
            <a:off x="0" y="-796413"/>
            <a:ext cx="12192000" cy="786888"/>
          </a:xfrm>
        </p:spPr>
        <p:txBody>
          <a:bodyPr/>
          <a:lstStyle>
            <a:lvl1pPr>
              <a:defRPr sz="2400">
                <a:solidFill>
                  <a:schemeClr val="bg1">
                    <a:lumMod val="65000"/>
                    <a:lumOff val="35000"/>
                  </a:schemeClr>
                </a:solidFill>
              </a:defRPr>
            </a:lvl1pPr>
          </a:lstStyle>
          <a:p>
            <a:r>
              <a:rPr lang="en-US" dirty="0"/>
              <a:t>Full-screen image layout (enter descriptive title here for accessibility)</a:t>
            </a:r>
          </a:p>
        </p:txBody>
      </p:sp>
      <p:sp>
        <p:nvSpPr>
          <p:cNvPr id="2" name="TextBox 3">
            <a:extLst>
              <a:ext uri="{FF2B5EF4-FFF2-40B4-BE49-F238E27FC236}">
                <a16:creationId xmlns:a16="http://schemas.microsoft.com/office/drawing/2014/main" id="{975790CC-B351-3482-49CC-15C1664D3AA2}"/>
              </a:ext>
            </a:extLst>
          </p:cNvPr>
          <p:cNvSpPr txBox="1">
            <a:spLocks noChangeArrowheads="1"/>
          </p:cNvSpPr>
          <p:nvPr userDrawn="1"/>
        </p:nvSpPr>
        <p:spPr bwMode="white">
          <a:xfrm>
            <a:off x="1215838" y="6476853"/>
            <a:ext cx="4570840"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tx1"/>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pic>
        <p:nvPicPr>
          <p:cNvPr id="3" name="Graphic 2">
            <a:extLst>
              <a:ext uri="{FF2B5EF4-FFF2-40B4-BE49-F238E27FC236}">
                <a16:creationId xmlns:a16="http://schemas.microsoft.com/office/drawing/2014/main" id="{F2CE0EEE-C37B-EBB9-2A0D-0076CDE5D414}"/>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19100" y="6428661"/>
            <a:ext cx="388818" cy="232516"/>
          </a:xfrm>
          <a:prstGeom prst="rect">
            <a:avLst/>
          </a:prstGeom>
        </p:spPr>
      </p:pic>
    </p:spTree>
    <p:extLst>
      <p:ext uri="{BB962C8B-B14F-4D97-AF65-F5344CB8AC3E}">
        <p14:creationId xmlns:p14="http://schemas.microsoft.com/office/powerpoint/2010/main" val="1382176867"/>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Video">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7282940-4CB7-443C-9F56-FCA13ED56924}"/>
              </a:ext>
            </a:extLst>
          </p:cNvPr>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50000"/>
                    </a14:imgEffect>
                  </a14:imgLayer>
                </a14:imgProps>
              </a:ext>
              <a:ext uri="{28A0092B-C50C-407E-A947-70E740481C1C}">
                <a14:useLocalDpi xmlns:a14="http://schemas.microsoft.com/office/drawing/2010/main"/>
              </a:ext>
            </a:extLst>
          </a:blip>
          <a:stretch>
            <a:fillRect/>
          </a:stretch>
        </p:blipFill>
        <p:spPr>
          <a:xfrm>
            <a:off x="4994672" y="2327672"/>
            <a:ext cx="2202656" cy="2202656"/>
          </a:xfrm>
          <a:prstGeom prst="rect">
            <a:avLst/>
          </a:prstGeom>
        </p:spPr>
      </p:pic>
      <p:sp>
        <p:nvSpPr>
          <p:cNvPr id="7" name="Media Placeholder 6">
            <a:extLst>
              <a:ext uri="{FF2B5EF4-FFF2-40B4-BE49-F238E27FC236}">
                <a16:creationId xmlns:a16="http://schemas.microsoft.com/office/drawing/2014/main" id="{02268E66-E2A6-42E7-9D25-CF980511A875}"/>
              </a:ext>
            </a:extLst>
          </p:cNvPr>
          <p:cNvSpPr>
            <a:spLocks noGrp="1"/>
          </p:cNvSpPr>
          <p:nvPr>
            <p:ph type="media" sz="quarter" idx="10" hasCustomPrompt="1"/>
          </p:nvPr>
        </p:nvSpPr>
        <p:spPr>
          <a:xfrm>
            <a:off x="0" y="0"/>
            <a:ext cx="12192000" cy="6858000"/>
          </a:xfrm>
        </p:spPr>
        <p:txBody>
          <a:bodyPr anchor="ctr">
            <a:noAutofit/>
          </a:bodyPr>
          <a:lstStyle>
            <a:lvl1pPr marL="800100" indent="0">
              <a:buNone/>
              <a:defRPr/>
            </a:lvl1pPr>
          </a:lstStyle>
          <a:p>
            <a:r>
              <a:rPr lang="en-US"/>
              <a:t>Click icon to add video</a:t>
            </a:r>
          </a:p>
        </p:txBody>
      </p:sp>
      <p:sp>
        <p:nvSpPr>
          <p:cNvPr id="3" name="Title 2">
            <a:extLst>
              <a:ext uri="{FF2B5EF4-FFF2-40B4-BE49-F238E27FC236}">
                <a16:creationId xmlns:a16="http://schemas.microsoft.com/office/drawing/2014/main" id="{33CFD226-D826-41A8-94B2-5E84F7FD8BFB}"/>
              </a:ext>
            </a:extLst>
          </p:cNvPr>
          <p:cNvSpPr>
            <a:spLocks noGrp="1"/>
          </p:cNvSpPr>
          <p:nvPr>
            <p:ph type="title" hasCustomPrompt="1"/>
          </p:nvPr>
        </p:nvSpPr>
        <p:spPr>
          <a:xfrm>
            <a:off x="0" y="-647700"/>
            <a:ext cx="12578080" cy="638175"/>
          </a:xfrm>
        </p:spPr>
        <p:txBody>
          <a:bodyPr/>
          <a:lstStyle>
            <a:lvl1pPr>
              <a:defRPr sz="2400">
                <a:solidFill>
                  <a:schemeClr val="bg1">
                    <a:lumMod val="65000"/>
                    <a:lumOff val="35000"/>
                  </a:schemeClr>
                </a:solidFill>
              </a:defRPr>
            </a:lvl1pPr>
          </a:lstStyle>
          <a:p>
            <a:r>
              <a:rPr lang="en-US" dirty="0"/>
              <a:t>Video layout (enter descriptive title here for accessibility)</a:t>
            </a:r>
          </a:p>
        </p:txBody>
      </p:sp>
      <p:sp>
        <p:nvSpPr>
          <p:cNvPr id="2" name="Rectangle 1">
            <a:extLst>
              <a:ext uri="{FF2B5EF4-FFF2-40B4-BE49-F238E27FC236}">
                <a16:creationId xmlns:a16="http://schemas.microsoft.com/office/drawing/2014/main" id="{A853F2CA-DBDA-7C9C-7425-2211FA522263}"/>
              </a:ext>
            </a:extLst>
          </p:cNvPr>
          <p:cNvSpPr/>
          <p:nvPr userDrawn="1"/>
        </p:nvSpPr>
        <p:spPr>
          <a:xfrm>
            <a:off x="0" y="0"/>
            <a:ext cx="80304" cy="6858000"/>
          </a:xfrm>
          <a:prstGeom prst="rect">
            <a:avLst/>
          </a:prstGeom>
          <a:gradFill flip="none" rotWithShape="1">
            <a:gsLst>
              <a:gs pos="0">
                <a:schemeClr val="accent6"/>
              </a:gs>
              <a:gs pos="40000">
                <a:schemeClr val="accent1"/>
              </a:gs>
              <a:gs pos="100000">
                <a:schemeClr val="accent3"/>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Slide Number Placeholder 5">
            <a:extLst>
              <a:ext uri="{FF2B5EF4-FFF2-40B4-BE49-F238E27FC236}">
                <a16:creationId xmlns:a16="http://schemas.microsoft.com/office/drawing/2014/main" id="{91A54A77-5BB6-7F8B-8C57-EEED32062115}"/>
              </a:ext>
            </a:extLst>
          </p:cNvPr>
          <p:cNvSpPr>
            <a:spLocks noGrp="1"/>
          </p:cNvSpPr>
          <p:nvPr>
            <p:ph type="sldNum" sz="quarter" idx="13"/>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308012363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F9B2D-B36B-40AC-9254-12739BCD5930}"/>
              </a:ext>
            </a:extLst>
          </p:cNvPr>
          <p:cNvSpPr>
            <a:spLocks noGrp="1"/>
          </p:cNvSpPr>
          <p:nvPr>
            <p:ph type="title" hasCustomPrompt="1"/>
          </p:nvPr>
        </p:nvSpPr>
        <p:spPr>
          <a:xfrm>
            <a:off x="425038" y="342900"/>
            <a:ext cx="11424062" cy="647176"/>
          </a:xfrm>
        </p:spPr>
        <p:txBody>
          <a:bodyPr/>
          <a:lstStyle>
            <a:lvl1pPr>
              <a:defRPr/>
            </a:lvl1pPr>
          </a:lstStyle>
          <a:p>
            <a:r>
              <a:rPr lang="en-US" dirty="0"/>
              <a:t>Title and content layout</a:t>
            </a:r>
          </a:p>
        </p:txBody>
      </p:sp>
      <p:sp>
        <p:nvSpPr>
          <p:cNvPr id="3" name="Content Placeholder 2">
            <a:extLst>
              <a:ext uri="{FF2B5EF4-FFF2-40B4-BE49-F238E27FC236}">
                <a16:creationId xmlns:a16="http://schemas.microsoft.com/office/drawing/2014/main" id="{704FFD8E-0DC3-4B8E-8C49-6A0F23E3D239}"/>
              </a:ext>
            </a:extLst>
          </p:cNvPr>
          <p:cNvSpPr>
            <a:spLocks noGrp="1"/>
          </p:cNvSpPr>
          <p:nvPr>
            <p:ph idx="1" hasCustomPrompt="1"/>
          </p:nvPr>
        </p:nvSpPr>
        <p:spPr>
          <a:xfrm>
            <a:off x="425038" y="1371600"/>
            <a:ext cx="11424062" cy="2167124"/>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685800" indent="0">
              <a:lnSpc>
                <a:spcPct val="100000"/>
              </a:lnSpc>
              <a:buNone/>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a:extLst>
              <a:ext uri="{FF2B5EF4-FFF2-40B4-BE49-F238E27FC236}">
                <a16:creationId xmlns:a16="http://schemas.microsoft.com/office/drawing/2014/main" id="{EAA30ABD-FBBD-AB5D-064D-815543AB5712}"/>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Tree>
    <p:extLst>
      <p:ext uri="{BB962C8B-B14F-4D97-AF65-F5344CB8AC3E}">
        <p14:creationId xmlns:p14="http://schemas.microsoft.com/office/powerpoint/2010/main" val="1090400913"/>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 preserve="1">
  <p:cSld name="Two Content with Bulle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7FE80-980F-4BC9-94C9-A90DD04139E5}"/>
              </a:ext>
            </a:extLst>
          </p:cNvPr>
          <p:cNvSpPr>
            <a:spLocks noGrp="1"/>
          </p:cNvSpPr>
          <p:nvPr>
            <p:ph type="title" hasCustomPrompt="1"/>
          </p:nvPr>
        </p:nvSpPr>
        <p:spPr/>
        <p:txBody>
          <a:bodyPr/>
          <a:lstStyle>
            <a:lvl1pPr>
              <a:defRPr/>
            </a:lvl1pPr>
          </a:lstStyle>
          <a:p>
            <a:r>
              <a:rPr lang="en-US" dirty="0"/>
              <a:t>Two-column with bullets layout</a:t>
            </a:r>
          </a:p>
        </p:txBody>
      </p:sp>
      <p:sp>
        <p:nvSpPr>
          <p:cNvPr id="3" name="Content Placeholder 2">
            <a:extLst>
              <a:ext uri="{FF2B5EF4-FFF2-40B4-BE49-F238E27FC236}">
                <a16:creationId xmlns:a16="http://schemas.microsoft.com/office/drawing/2014/main" id="{A62328A3-F00F-4DC0-B02A-392A2AB97F8A}"/>
              </a:ext>
            </a:extLst>
          </p:cNvPr>
          <p:cNvSpPr>
            <a:spLocks noGrp="1"/>
          </p:cNvSpPr>
          <p:nvPr>
            <p:ph sz="half" idx="1" hasCustomPrompt="1"/>
          </p:nvPr>
        </p:nvSpPr>
        <p:spPr>
          <a:xfrm>
            <a:off x="425038" y="1485900"/>
            <a:ext cx="5562600" cy="215443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E00FB0-23B9-4CB2-8C87-2533F333654B}"/>
              </a:ext>
            </a:extLst>
          </p:cNvPr>
          <p:cNvSpPr>
            <a:spLocks noGrp="1"/>
          </p:cNvSpPr>
          <p:nvPr>
            <p:ph sz="half" idx="2" hasCustomPrompt="1"/>
          </p:nvPr>
        </p:nvSpPr>
        <p:spPr>
          <a:xfrm>
            <a:off x="6216240" y="1485900"/>
            <a:ext cx="5638799" cy="215443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F58F972C-BC06-47DF-30E0-A830095B32CE}"/>
              </a:ext>
            </a:extLst>
          </p:cNvPr>
          <p:cNvSpPr>
            <a:spLocks noGrp="1"/>
          </p:cNvSpPr>
          <p:nvPr>
            <p:ph type="sldNum" sz="quarter" idx="12"/>
          </p:nvPr>
        </p:nvSpPr>
        <p:spPr/>
        <p:txBody>
          <a:bodyPr/>
          <a:lstStyle/>
          <a:p>
            <a:fld id="{DC503246-BBCE-4F0A-BCDC-08FC4C52637D}" type="slidenum">
              <a:rPr lang="en-US" smtClean="0"/>
              <a:pPr/>
              <a:t>‹#›</a:t>
            </a:fld>
            <a:endParaRPr lang="en-US"/>
          </a:p>
        </p:txBody>
      </p:sp>
    </p:spTree>
    <p:extLst>
      <p:ext uri="{BB962C8B-B14F-4D97-AF65-F5344CB8AC3E}">
        <p14:creationId xmlns:p14="http://schemas.microsoft.com/office/powerpoint/2010/main" val="3664073250"/>
      </p:ext>
    </p:extLst>
  </p:cSld>
  <p:clrMapOvr>
    <a:masterClrMapping/>
  </p:clrMapOvr>
  <p:transition>
    <p:fade/>
  </p:transition>
  <p:extLst>
    <p:ext uri="{DCECCB84-F9BA-43D5-87BE-67443E8EF086}">
      <p15:sldGuideLst xmlns:p15="http://schemas.microsoft.com/office/powerpoint/2012/main">
        <p15:guide id="1" pos="3768">
          <p15:clr>
            <a:srgbClr val="FBAE40"/>
          </p15:clr>
        </p15:guide>
        <p15:guide id="2" pos="3912">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447F764-8D3D-4D65-9DEE-EB4D76A91939}"/>
              </a:ext>
            </a:extLst>
          </p:cNvPr>
          <p:cNvSpPr>
            <a:spLocks noGrp="1"/>
          </p:cNvSpPr>
          <p:nvPr>
            <p:ph type="body" idx="1" hasCustomPrompt="1"/>
          </p:nvPr>
        </p:nvSpPr>
        <p:spPr>
          <a:xfrm>
            <a:off x="419100" y="1371600"/>
            <a:ext cx="5562597" cy="480131"/>
          </a:xfrm>
        </p:spPr>
        <p:txBody>
          <a:bodyPr anchor="b"/>
          <a:lstStyle>
            <a:lvl1pPr marL="0" indent="0">
              <a:buNone/>
              <a:defRPr sz="28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a:t>
            </a:r>
          </a:p>
        </p:txBody>
      </p:sp>
      <p:sp>
        <p:nvSpPr>
          <p:cNvPr id="4" name="Content Placeholder 3">
            <a:extLst>
              <a:ext uri="{FF2B5EF4-FFF2-40B4-BE49-F238E27FC236}">
                <a16:creationId xmlns:a16="http://schemas.microsoft.com/office/drawing/2014/main" id="{1FFD69C2-FBB8-4670-938B-F05693537C12}"/>
              </a:ext>
            </a:extLst>
          </p:cNvPr>
          <p:cNvSpPr>
            <a:spLocks noGrp="1"/>
          </p:cNvSpPr>
          <p:nvPr>
            <p:ph sz="half" idx="2" hasCustomPrompt="1"/>
          </p:nvPr>
        </p:nvSpPr>
        <p:spPr>
          <a:xfrm>
            <a:off x="419100" y="2041412"/>
            <a:ext cx="5562597" cy="2000548"/>
          </a:xfrm>
        </p:spPr>
        <p:txBody>
          <a:bodyPr/>
          <a:lstStyle>
            <a:lvl1pPr marL="342900" indent="-342900">
              <a:lnSpc>
                <a:spcPct val="100000"/>
              </a:lnSpc>
              <a:buFont typeface="Arial" panose="020B0604020202020204" pitchFamily="34" charset="0"/>
              <a:buChar char="•"/>
              <a:defRPr sz="2400"/>
            </a:lvl1pPr>
            <a:lvl2pPr marL="571500" indent="-342900">
              <a:lnSpc>
                <a:spcPct val="100000"/>
              </a:lnSpc>
              <a:buFont typeface="Arial" panose="020B0604020202020204" pitchFamily="34" charset="0"/>
              <a:buChar char="•"/>
              <a:defRPr sz="2000"/>
            </a:lvl2pPr>
            <a:lvl3pPr marL="742950" indent="-285750">
              <a:lnSpc>
                <a:spcPct val="100000"/>
              </a:lnSpc>
              <a:buFont typeface="Arial" panose="020B0604020202020204" pitchFamily="34" charset="0"/>
              <a:buChar char="•"/>
              <a:defRPr sz="1800"/>
            </a:lvl3pPr>
            <a:lvl4pPr marL="971550" indent="-285750">
              <a:lnSpc>
                <a:spcPct val="100000"/>
              </a:lnSpc>
              <a:buFont typeface="Arial" panose="020B0604020202020204" pitchFamily="34" charset="0"/>
              <a:buChar char="•"/>
              <a:defRPr sz="1600"/>
            </a:lvl4pPr>
            <a:lvl5pPr marL="971550" indent="-285750">
              <a:lnSpc>
                <a:spcPct val="100000"/>
              </a:lnSpc>
              <a:buFont typeface="Arial" panose="020B0604020202020204" pitchFamily="34" charset="0"/>
              <a:buChar char="•"/>
              <a:defRPr sz="16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122A0D-CA84-4D80-B7CB-26EC3C0607BA}"/>
              </a:ext>
            </a:extLst>
          </p:cNvPr>
          <p:cNvSpPr>
            <a:spLocks noGrp="1"/>
          </p:cNvSpPr>
          <p:nvPr>
            <p:ph type="body" sz="quarter" idx="3" hasCustomPrompt="1"/>
          </p:nvPr>
        </p:nvSpPr>
        <p:spPr>
          <a:xfrm>
            <a:off x="6210304" y="1371600"/>
            <a:ext cx="5638798" cy="480131"/>
          </a:xfrm>
        </p:spPr>
        <p:txBody>
          <a:bodyPr anchor="b"/>
          <a:lstStyle>
            <a:lvl1pPr marL="0" indent="0">
              <a:buNone/>
              <a:defRPr sz="28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a:t>
            </a:r>
          </a:p>
        </p:txBody>
      </p:sp>
      <p:sp>
        <p:nvSpPr>
          <p:cNvPr id="6" name="Content Placeholder 5">
            <a:extLst>
              <a:ext uri="{FF2B5EF4-FFF2-40B4-BE49-F238E27FC236}">
                <a16:creationId xmlns:a16="http://schemas.microsoft.com/office/drawing/2014/main" id="{7521A746-02E0-4C53-AAE0-D0AE61EBDA6B}"/>
              </a:ext>
            </a:extLst>
          </p:cNvPr>
          <p:cNvSpPr>
            <a:spLocks noGrp="1"/>
          </p:cNvSpPr>
          <p:nvPr>
            <p:ph sz="quarter" idx="4" hasCustomPrompt="1"/>
          </p:nvPr>
        </p:nvSpPr>
        <p:spPr>
          <a:xfrm>
            <a:off x="6210303" y="2041412"/>
            <a:ext cx="5638797" cy="2000548"/>
          </a:xfrm>
        </p:spPr>
        <p:txBody>
          <a:bodyPr/>
          <a:lstStyle>
            <a:lvl1pPr marL="342900" indent="-342900">
              <a:lnSpc>
                <a:spcPct val="100000"/>
              </a:lnSpc>
              <a:buFont typeface="Arial" panose="020B0604020202020204" pitchFamily="34" charset="0"/>
              <a:buChar char="•"/>
              <a:defRPr sz="2400"/>
            </a:lvl1pPr>
            <a:lvl2pPr marL="571500" indent="-342900">
              <a:lnSpc>
                <a:spcPct val="100000"/>
              </a:lnSpc>
              <a:buFont typeface="Arial" panose="020B0604020202020204" pitchFamily="34" charset="0"/>
              <a:buChar char="•"/>
              <a:defRPr sz="2000"/>
            </a:lvl2pPr>
            <a:lvl3pPr marL="742950" indent="-285750">
              <a:lnSpc>
                <a:spcPct val="100000"/>
              </a:lnSpc>
              <a:buFont typeface="Arial" panose="020B0604020202020204" pitchFamily="34" charset="0"/>
              <a:buChar char="•"/>
              <a:defRPr sz="1800"/>
            </a:lvl3pPr>
            <a:lvl4pPr marL="971550" indent="-285750">
              <a:lnSpc>
                <a:spcPct val="100000"/>
              </a:lnSpc>
              <a:buFont typeface="Arial" panose="020B0604020202020204" pitchFamily="34" charset="0"/>
              <a:buChar char="•"/>
              <a:defRPr sz="1600"/>
            </a:lvl4pPr>
            <a:lvl5pPr marL="971550" indent="-285750">
              <a:lnSpc>
                <a:spcPct val="100000"/>
              </a:lnSpc>
              <a:buFont typeface="Arial" panose="020B0604020202020204" pitchFamily="34" charset="0"/>
              <a:buChar char="•"/>
              <a:defRPr sz="16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8969BC07-3935-2013-6259-7B3410B30B59}"/>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10" name="Title 1">
            <a:extLst>
              <a:ext uri="{FF2B5EF4-FFF2-40B4-BE49-F238E27FC236}">
                <a16:creationId xmlns:a16="http://schemas.microsoft.com/office/drawing/2014/main" id="{E28D7165-8EDA-CC8C-3250-C5B8025510A5}"/>
              </a:ext>
            </a:extLst>
          </p:cNvPr>
          <p:cNvSpPr>
            <a:spLocks noGrp="1"/>
          </p:cNvSpPr>
          <p:nvPr>
            <p:ph type="title" hasCustomPrompt="1"/>
          </p:nvPr>
        </p:nvSpPr>
        <p:spPr>
          <a:xfrm>
            <a:off x="425038" y="355015"/>
            <a:ext cx="11430001" cy="638175"/>
          </a:xfrm>
        </p:spPr>
        <p:txBody>
          <a:bodyPr/>
          <a:lstStyle>
            <a:lvl1pPr>
              <a:defRPr/>
            </a:lvl1pPr>
          </a:lstStyle>
          <a:p>
            <a:r>
              <a:rPr lang="en-US" dirty="0"/>
              <a:t>Comparison layout</a:t>
            </a:r>
          </a:p>
        </p:txBody>
      </p:sp>
    </p:spTree>
    <p:extLst>
      <p:ext uri="{BB962C8B-B14F-4D97-AF65-F5344CB8AC3E}">
        <p14:creationId xmlns:p14="http://schemas.microsoft.com/office/powerpoint/2010/main" val="832035898"/>
      </p:ext>
    </p:extLst>
  </p:cSld>
  <p:clrMapOvr>
    <a:masterClrMapping/>
  </p:clrMapOvr>
  <p:transition>
    <p:fade/>
  </p:transition>
  <p:extLst>
    <p:ext uri="{DCECCB84-F9BA-43D5-87BE-67443E8EF086}">
      <p15:sldGuideLst xmlns:p15="http://schemas.microsoft.com/office/powerpoint/2012/main">
        <p15:guide id="1" pos="3768">
          <p15:clr>
            <a:srgbClr val="FBAE40"/>
          </p15:clr>
        </p15:guide>
        <p15:guide id="2" pos="391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Split content with header">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FFD8E-0DC3-4B8E-8C49-6A0F23E3D239}"/>
              </a:ext>
            </a:extLst>
          </p:cNvPr>
          <p:cNvSpPr>
            <a:spLocks noGrp="1"/>
          </p:cNvSpPr>
          <p:nvPr>
            <p:ph idx="1" hasCustomPrompt="1"/>
          </p:nvPr>
        </p:nvSpPr>
        <p:spPr>
          <a:xfrm>
            <a:off x="425039" y="1379022"/>
            <a:ext cx="11429999" cy="1231106"/>
          </a:xfrm>
        </p:spPr>
        <p:txBody>
          <a:bodyPr/>
          <a:lstStyle>
            <a:lvl1pPr marL="0" indent="0">
              <a:lnSpc>
                <a:spcPct val="100000"/>
              </a:lnSpc>
              <a:buNone/>
              <a:defRPr sz="2000"/>
            </a:lvl1pPr>
            <a:lvl2pPr marL="228600" indent="0">
              <a:lnSpc>
                <a:spcPct val="100000"/>
              </a:lnSpc>
              <a:buNone/>
              <a:defRPr sz="1800"/>
            </a:lvl2pPr>
            <a:lvl3pPr marL="457200" indent="0">
              <a:lnSpc>
                <a:spcPct val="100000"/>
              </a:lnSpc>
              <a:buNone/>
              <a:defRPr sz="1600"/>
            </a:lvl3pPr>
            <a:lvl4pPr marL="685800" indent="0">
              <a:buNone/>
              <a:defRPr sz="1400"/>
            </a:lvl4pPr>
            <a:lvl5pPr marL="685800" indent="0">
              <a:buNone/>
              <a:defRPr sz="1400"/>
            </a:lvl5pPr>
          </a:lstStyle>
          <a:p>
            <a:pPr lvl="0"/>
            <a:r>
              <a:rPr lang="en-US" dirty="0"/>
              <a:t>Enter slide content</a:t>
            </a:r>
          </a:p>
          <a:p>
            <a:pPr lvl="1"/>
            <a:r>
              <a:rPr lang="en-US" dirty="0"/>
              <a:t>Second level</a:t>
            </a:r>
          </a:p>
          <a:p>
            <a:pPr lvl="2"/>
            <a:r>
              <a:rPr lang="en-US" dirty="0"/>
              <a:t>Third level</a:t>
            </a:r>
          </a:p>
        </p:txBody>
      </p:sp>
      <p:sp>
        <p:nvSpPr>
          <p:cNvPr id="5" name="Content Placeholder 2">
            <a:extLst>
              <a:ext uri="{FF2B5EF4-FFF2-40B4-BE49-F238E27FC236}">
                <a16:creationId xmlns:a16="http://schemas.microsoft.com/office/drawing/2014/main" id="{F6AACF00-959A-2B82-CD02-0DA478B13B18}"/>
              </a:ext>
            </a:extLst>
          </p:cNvPr>
          <p:cNvSpPr>
            <a:spLocks noGrp="1"/>
          </p:cNvSpPr>
          <p:nvPr>
            <p:ph sz="half" idx="10" hasCustomPrompt="1"/>
          </p:nvPr>
        </p:nvSpPr>
        <p:spPr>
          <a:xfrm>
            <a:off x="425038" y="2984229"/>
            <a:ext cx="5448300" cy="1815882"/>
          </a:xfrm>
        </p:spPr>
        <p:txBody>
          <a:bodyPr/>
          <a:lstStyle>
            <a:lvl1pPr>
              <a:lnSpc>
                <a:spcPct val="100000"/>
              </a:lnSpc>
              <a:defRPr sz="2000"/>
            </a:lvl1pPr>
            <a:lvl2pPr>
              <a:lnSpc>
                <a:spcPct val="100000"/>
              </a:lnSpc>
              <a:defRPr sz="1800"/>
            </a:lvl2pPr>
            <a:lvl3pPr>
              <a:lnSpc>
                <a:spcPct val="100000"/>
              </a:lnSpc>
              <a:defRPr sz="1600"/>
            </a:lvl3pPr>
            <a:lvl4pPr>
              <a:lnSpc>
                <a:spcPct val="100000"/>
              </a:lnSpc>
              <a:defRPr sz="1400"/>
            </a:lvl4pPr>
            <a:lvl5pPr>
              <a:lnSpc>
                <a:spcPct val="100000"/>
              </a:lnSpc>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6" name="Content Placeholder 3">
            <a:extLst>
              <a:ext uri="{FF2B5EF4-FFF2-40B4-BE49-F238E27FC236}">
                <a16:creationId xmlns:a16="http://schemas.microsoft.com/office/drawing/2014/main" id="{74962A34-26C7-E1E9-09A4-2844AB099321}"/>
              </a:ext>
            </a:extLst>
          </p:cNvPr>
          <p:cNvSpPr>
            <a:spLocks noGrp="1"/>
          </p:cNvSpPr>
          <p:nvPr>
            <p:ph sz="half" idx="2" hasCustomPrompt="1"/>
          </p:nvPr>
        </p:nvSpPr>
        <p:spPr>
          <a:xfrm>
            <a:off x="6292438" y="2984229"/>
            <a:ext cx="5562600" cy="1815882"/>
          </a:xfrm>
        </p:spPr>
        <p:txBody>
          <a:bodyPr/>
          <a:lstStyle>
            <a:lvl1pPr>
              <a:lnSpc>
                <a:spcPct val="100000"/>
              </a:lnSpc>
              <a:defRPr sz="2000"/>
            </a:lvl1pPr>
            <a:lvl2pPr>
              <a:lnSpc>
                <a:spcPct val="100000"/>
              </a:lnSpc>
              <a:defRPr sz="1800"/>
            </a:lvl2pPr>
            <a:lvl3pPr>
              <a:lnSpc>
                <a:spcPct val="100000"/>
              </a:lnSpc>
              <a:defRPr sz="1600"/>
            </a:lvl3pPr>
            <a:lvl4pPr>
              <a:lnSpc>
                <a:spcPct val="100000"/>
              </a:lnSpc>
              <a:defRPr sz="1400"/>
            </a:lvl4pPr>
            <a:lvl5pPr>
              <a:lnSpc>
                <a:spcPct val="100000"/>
              </a:lnSpc>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7">
            <a:extLst>
              <a:ext uri="{FF2B5EF4-FFF2-40B4-BE49-F238E27FC236}">
                <a16:creationId xmlns:a16="http://schemas.microsoft.com/office/drawing/2014/main" id="{70AB8E86-AED5-C3BE-7AD3-F6DCA34E8A58}"/>
              </a:ext>
            </a:extLst>
          </p:cNvPr>
          <p:cNvSpPr>
            <a:spLocks noGrp="1"/>
          </p:cNvSpPr>
          <p:nvPr>
            <p:ph type="sldNum" sz="quarter" idx="13"/>
          </p:nvPr>
        </p:nvSpPr>
        <p:spPr/>
        <p:txBody>
          <a:bodyPr/>
          <a:lstStyle/>
          <a:p>
            <a:fld id="{DC503246-BBCE-4F0A-BCDC-08FC4C52637D}" type="slidenum">
              <a:rPr lang="en-US" smtClean="0"/>
              <a:pPr/>
              <a:t>‹#›</a:t>
            </a:fld>
            <a:endParaRPr lang="en-US"/>
          </a:p>
        </p:txBody>
      </p:sp>
      <p:sp>
        <p:nvSpPr>
          <p:cNvPr id="9" name="Title 1">
            <a:extLst>
              <a:ext uri="{FF2B5EF4-FFF2-40B4-BE49-F238E27FC236}">
                <a16:creationId xmlns:a16="http://schemas.microsoft.com/office/drawing/2014/main" id="{1AA73074-962E-13D2-2EF9-82F3F36E515A}"/>
              </a:ext>
            </a:extLst>
          </p:cNvPr>
          <p:cNvSpPr>
            <a:spLocks noGrp="1"/>
          </p:cNvSpPr>
          <p:nvPr>
            <p:ph type="title" hasCustomPrompt="1"/>
          </p:nvPr>
        </p:nvSpPr>
        <p:spPr>
          <a:xfrm>
            <a:off x="425038" y="355015"/>
            <a:ext cx="11430001" cy="638175"/>
          </a:xfrm>
        </p:spPr>
        <p:txBody>
          <a:bodyPr/>
          <a:lstStyle>
            <a:lvl1pPr>
              <a:defRPr/>
            </a:lvl1pPr>
          </a:lstStyle>
          <a:p>
            <a:r>
              <a:rPr lang="en-US" dirty="0"/>
              <a:t>Title and content layout</a:t>
            </a:r>
          </a:p>
        </p:txBody>
      </p:sp>
    </p:spTree>
    <p:extLst>
      <p:ext uri="{BB962C8B-B14F-4D97-AF65-F5344CB8AC3E}">
        <p14:creationId xmlns:p14="http://schemas.microsoft.com/office/powerpoint/2010/main" val="1517086380"/>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wo Content with Subtitle">
    <p:bg>
      <p:bgPr>
        <a:solidFill>
          <a:schemeClr val="bg1"/>
        </a:solidFill>
        <a:effectLst/>
      </p:bgPr>
    </p:bg>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7434AC24-E85E-407F-973E-699BC706DC81}"/>
              </a:ext>
            </a:extLst>
          </p:cNvPr>
          <p:cNvSpPr>
            <a:spLocks noGrp="1"/>
          </p:cNvSpPr>
          <p:nvPr>
            <p:ph sz="quarter" idx="11" hasCustomPrompt="1"/>
          </p:nvPr>
        </p:nvSpPr>
        <p:spPr>
          <a:xfrm>
            <a:off x="420624" y="1714500"/>
            <a:ext cx="5561076" cy="2154436"/>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685800" indent="0">
              <a:lnSpc>
                <a:spcPct val="100000"/>
              </a:lnSpc>
              <a:buNone/>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a:extLst>
              <a:ext uri="{FF2B5EF4-FFF2-40B4-BE49-F238E27FC236}">
                <a16:creationId xmlns:a16="http://schemas.microsoft.com/office/drawing/2014/main" id="{004959F6-41EE-4D17-B71F-BB0F4BB3DB42}"/>
              </a:ext>
            </a:extLst>
          </p:cNvPr>
          <p:cNvSpPr>
            <a:spLocks noGrp="1"/>
          </p:cNvSpPr>
          <p:nvPr>
            <p:ph sz="quarter" idx="12" hasCustomPrompt="1"/>
          </p:nvPr>
        </p:nvSpPr>
        <p:spPr>
          <a:xfrm>
            <a:off x="6210300" y="1714500"/>
            <a:ext cx="5638800" cy="2154436"/>
          </a:xfrm>
        </p:spPr>
        <p:txBody>
          <a:bodyPr/>
          <a:lstStyle>
            <a:lvl1pPr marL="0" indent="0">
              <a:lnSpc>
                <a:spcPct val="100000"/>
              </a:lnSpc>
              <a:buNone/>
              <a:defRPr/>
            </a:lvl1pPr>
            <a:lvl2pPr marL="228600" indent="0">
              <a:lnSpc>
                <a:spcPct val="100000"/>
              </a:lnSpc>
              <a:buNone/>
              <a:defRPr/>
            </a:lvl2pPr>
            <a:lvl3pPr marL="457200" indent="0">
              <a:lnSpc>
                <a:spcPct val="100000"/>
              </a:lnSpc>
              <a:buNone/>
              <a:defRPr/>
            </a:lvl3pPr>
            <a:lvl4pPr marL="685800" indent="0">
              <a:lnSpc>
                <a:spcPct val="100000"/>
              </a:lnSpc>
              <a:buNone/>
              <a:defRPr/>
            </a:lvl4pPr>
            <a:lvl5pPr marL="685800" indent="0">
              <a:lnSpc>
                <a:spcPct val="100000"/>
              </a:lnSpc>
              <a:buNone/>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7">
            <a:extLst>
              <a:ext uri="{FF2B5EF4-FFF2-40B4-BE49-F238E27FC236}">
                <a16:creationId xmlns:a16="http://schemas.microsoft.com/office/drawing/2014/main" id="{0AF73073-4B40-0F12-6C67-94486BFE7236}"/>
              </a:ext>
            </a:extLst>
          </p:cNvPr>
          <p:cNvSpPr>
            <a:spLocks noGrp="1"/>
          </p:cNvSpPr>
          <p:nvPr>
            <p:ph type="sldNum" sz="quarter" idx="15"/>
          </p:nvPr>
        </p:nvSpPr>
        <p:spPr/>
        <p:txBody>
          <a:bodyPr/>
          <a:lstStyle/>
          <a:p>
            <a:fld id="{DC503246-BBCE-4F0A-BCDC-08FC4C52637D}" type="slidenum">
              <a:rPr lang="en-US" smtClean="0"/>
              <a:pPr/>
              <a:t>‹#›</a:t>
            </a:fld>
            <a:endParaRPr lang="en-US"/>
          </a:p>
        </p:txBody>
      </p:sp>
      <p:sp>
        <p:nvSpPr>
          <p:cNvPr id="9" name="Text Placeholder 3">
            <a:extLst>
              <a:ext uri="{FF2B5EF4-FFF2-40B4-BE49-F238E27FC236}">
                <a16:creationId xmlns:a16="http://schemas.microsoft.com/office/drawing/2014/main" id="{746169A4-A79D-A352-C55C-454B12379E4F}"/>
              </a:ext>
            </a:extLst>
          </p:cNvPr>
          <p:cNvSpPr>
            <a:spLocks noGrp="1"/>
          </p:cNvSpPr>
          <p:nvPr>
            <p:ph type="body" sz="quarter" idx="10" hasCustomPrompt="1"/>
          </p:nvPr>
        </p:nvSpPr>
        <p:spPr>
          <a:xfrm>
            <a:off x="432651" y="1087476"/>
            <a:ext cx="11416448" cy="276999"/>
          </a:xfrm>
        </p:spPr>
        <p:txBody>
          <a:bodyPr/>
          <a:lstStyle>
            <a:lvl1pPr marL="0" indent="0">
              <a:lnSpc>
                <a:spcPct val="100000"/>
              </a:lnSpc>
              <a:spcAft>
                <a:spcPts val="1200"/>
              </a:spcAft>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dirty="0"/>
              <a:t>Enter subtitle</a:t>
            </a:r>
          </a:p>
        </p:txBody>
      </p:sp>
      <p:sp>
        <p:nvSpPr>
          <p:cNvPr id="10" name="Title 1">
            <a:extLst>
              <a:ext uri="{FF2B5EF4-FFF2-40B4-BE49-F238E27FC236}">
                <a16:creationId xmlns:a16="http://schemas.microsoft.com/office/drawing/2014/main" id="{0777CA96-CA32-986F-575E-A03423534F03}"/>
              </a:ext>
            </a:extLst>
          </p:cNvPr>
          <p:cNvSpPr>
            <a:spLocks noGrp="1"/>
          </p:cNvSpPr>
          <p:nvPr>
            <p:ph type="title" hasCustomPrompt="1"/>
          </p:nvPr>
        </p:nvSpPr>
        <p:spPr>
          <a:xfrm>
            <a:off x="425038" y="355015"/>
            <a:ext cx="11424061" cy="638175"/>
          </a:xfrm>
        </p:spPr>
        <p:txBody>
          <a:bodyPr/>
          <a:lstStyle>
            <a:lvl1pPr>
              <a:defRPr/>
            </a:lvl1pPr>
          </a:lstStyle>
          <a:p>
            <a:r>
              <a:rPr lang="en-US" dirty="0"/>
              <a:t>Two-column with subtitle layout</a:t>
            </a:r>
          </a:p>
        </p:txBody>
      </p:sp>
    </p:spTree>
    <p:extLst>
      <p:ext uri="{BB962C8B-B14F-4D97-AF65-F5344CB8AC3E}">
        <p14:creationId xmlns:p14="http://schemas.microsoft.com/office/powerpoint/2010/main" val="1228216090"/>
      </p:ext>
    </p:extLst>
  </p:cSld>
  <p:clrMapOvr>
    <a:masterClrMapping/>
  </p:clrMapOvr>
  <p:transition>
    <p:fade/>
  </p:transition>
  <p:extLst>
    <p:ext uri="{DCECCB84-F9BA-43D5-87BE-67443E8EF086}">
      <p15:sldGuideLst xmlns:p15="http://schemas.microsoft.com/office/powerpoint/2012/main">
        <p15:guide id="5" pos="3768">
          <p15:clr>
            <a:srgbClr val="FBAE40"/>
          </p15:clr>
        </p15:guide>
        <p15:guide id="6" pos="391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wo Content, Subtitle, and Bullets">
    <p:bg>
      <p:bgPr>
        <a:solidFill>
          <a:schemeClr val="bg1"/>
        </a:solidFill>
        <a:effectLst/>
      </p:bgPr>
    </p:bg>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3117784-3939-47DC-817E-56BA8ACDF9B6}"/>
              </a:ext>
            </a:extLst>
          </p:cNvPr>
          <p:cNvSpPr>
            <a:spLocks noGrp="1"/>
          </p:cNvSpPr>
          <p:nvPr>
            <p:ph sz="quarter" idx="11" hasCustomPrompt="1"/>
          </p:nvPr>
        </p:nvSpPr>
        <p:spPr>
          <a:xfrm>
            <a:off x="420624" y="1714500"/>
            <a:ext cx="5561076" cy="215443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3DD8E906-2D5C-440E-979E-D7FE653CDD23}"/>
              </a:ext>
            </a:extLst>
          </p:cNvPr>
          <p:cNvSpPr>
            <a:spLocks noGrp="1"/>
          </p:cNvSpPr>
          <p:nvPr>
            <p:ph sz="quarter" idx="12" hasCustomPrompt="1"/>
          </p:nvPr>
        </p:nvSpPr>
        <p:spPr>
          <a:xfrm>
            <a:off x="6210300" y="1714500"/>
            <a:ext cx="5638800" cy="2154436"/>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A73020A-D56C-DEFB-65AE-EA9611FAEE62}"/>
              </a:ext>
            </a:extLst>
          </p:cNvPr>
          <p:cNvSpPr>
            <a:spLocks noGrp="1"/>
          </p:cNvSpPr>
          <p:nvPr>
            <p:ph type="sldNum" sz="quarter" idx="15"/>
          </p:nvPr>
        </p:nvSpPr>
        <p:spPr/>
        <p:txBody>
          <a:bodyPr/>
          <a:lstStyle/>
          <a:p>
            <a:fld id="{DC503246-BBCE-4F0A-BCDC-08FC4C52637D}" type="slidenum">
              <a:rPr lang="en-US" smtClean="0"/>
              <a:pPr/>
              <a:t>‹#›</a:t>
            </a:fld>
            <a:endParaRPr lang="en-US"/>
          </a:p>
        </p:txBody>
      </p:sp>
      <p:sp>
        <p:nvSpPr>
          <p:cNvPr id="8" name="Text Placeholder 3">
            <a:extLst>
              <a:ext uri="{FF2B5EF4-FFF2-40B4-BE49-F238E27FC236}">
                <a16:creationId xmlns:a16="http://schemas.microsoft.com/office/drawing/2014/main" id="{FA801EF7-628F-A649-5DFF-3BD0E55F813E}"/>
              </a:ext>
            </a:extLst>
          </p:cNvPr>
          <p:cNvSpPr>
            <a:spLocks noGrp="1"/>
          </p:cNvSpPr>
          <p:nvPr>
            <p:ph type="body" sz="quarter" idx="10" hasCustomPrompt="1"/>
          </p:nvPr>
        </p:nvSpPr>
        <p:spPr>
          <a:xfrm>
            <a:off x="432651" y="1087476"/>
            <a:ext cx="11416448" cy="276999"/>
          </a:xfrm>
        </p:spPr>
        <p:txBody>
          <a:bodyPr/>
          <a:lstStyle>
            <a:lvl1pPr marL="0" indent="0">
              <a:lnSpc>
                <a:spcPct val="100000"/>
              </a:lnSpc>
              <a:spcAft>
                <a:spcPts val="1200"/>
              </a:spcAft>
              <a:buNone/>
              <a:defRPr sz="1200" b="1" cap="all" spc="300" baseline="0">
                <a:solidFill>
                  <a:schemeClr val="accent1">
                    <a:lumMod val="40000"/>
                    <a:lumOff val="60000"/>
                  </a:schemeClr>
                </a:solidFill>
                <a:latin typeface="Amazon Ember Mono" panose="020B0509020204020204" pitchFamily="49" charset="0"/>
                <a:ea typeface="Amazon Ember Mono" panose="020B0509020204020204" pitchFamily="49" charset="0"/>
                <a:cs typeface="Amazon Ember Mono" panose="020B0509020204020204" pitchFamily="49" charset="0"/>
              </a:defRPr>
            </a:lvl1pPr>
          </a:lstStyle>
          <a:p>
            <a:pPr lvl="0"/>
            <a:r>
              <a:rPr lang="en-US" dirty="0"/>
              <a:t>Enter subtitle</a:t>
            </a:r>
          </a:p>
        </p:txBody>
      </p:sp>
      <p:sp>
        <p:nvSpPr>
          <p:cNvPr id="10" name="Title 1">
            <a:extLst>
              <a:ext uri="{FF2B5EF4-FFF2-40B4-BE49-F238E27FC236}">
                <a16:creationId xmlns:a16="http://schemas.microsoft.com/office/drawing/2014/main" id="{049251E6-BE95-4702-8DE8-B00B145CAFA6}"/>
              </a:ext>
            </a:extLst>
          </p:cNvPr>
          <p:cNvSpPr>
            <a:spLocks noGrp="1"/>
          </p:cNvSpPr>
          <p:nvPr>
            <p:ph type="title" hasCustomPrompt="1"/>
          </p:nvPr>
        </p:nvSpPr>
        <p:spPr>
          <a:xfrm>
            <a:off x="425038" y="355015"/>
            <a:ext cx="11424061" cy="638175"/>
          </a:xfrm>
        </p:spPr>
        <p:txBody>
          <a:bodyPr/>
          <a:lstStyle>
            <a:lvl1pPr>
              <a:defRPr/>
            </a:lvl1pPr>
          </a:lstStyle>
          <a:p>
            <a:r>
              <a:rPr lang="en-US" dirty="0"/>
              <a:t>Two-column with subtitle layout</a:t>
            </a:r>
          </a:p>
        </p:txBody>
      </p:sp>
    </p:spTree>
    <p:extLst>
      <p:ext uri="{BB962C8B-B14F-4D97-AF65-F5344CB8AC3E}">
        <p14:creationId xmlns:p14="http://schemas.microsoft.com/office/powerpoint/2010/main" val="908151066"/>
      </p:ext>
    </p:extLst>
  </p:cSld>
  <p:clrMapOvr>
    <a:masterClrMapping/>
  </p:clrMapOvr>
  <p:transition>
    <p:fade/>
  </p:transition>
  <p:extLst>
    <p:ext uri="{DCECCB84-F9BA-43D5-87BE-67443E8EF086}">
      <p15:sldGuideLst xmlns:p15="http://schemas.microsoft.com/office/powerpoint/2012/main">
        <p15:guide id="5" pos="3768">
          <p15:clr>
            <a:srgbClr val="FBAE40"/>
          </p15:clr>
        </p15:guide>
        <p15:guide id="6" pos="3912">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wo Content with images">
    <p:bg>
      <p:bgPr>
        <a:solidFill>
          <a:schemeClr val="bg1"/>
        </a:solidFill>
        <a:effectLst/>
      </p:bgPr>
    </p:bg>
    <p:spTree>
      <p:nvGrpSpPr>
        <p:cNvPr id="1" name=""/>
        <p:cNvGrpSpPr/>
        <p:nvPr/>
      </p:nvGrpSpPr>
      <p:grpSpPr>
        <a:xfrm>
          <a:off x="0" y="0"/>
          <a:ext cx="0" cy="0"/>
          <a:chOff x="0" y="0"/>
          <a:chExt cx="0" cy="0"/>
        </a:xfrm>
      </p:grpSpPr>
      <p:sp>
        <p:nvSpPr>
          <p:cNvPr id="20" name="Rectangle: Rounded Corners 8">
            <a:extLst>
              <a:ext uri="{FF2B5EF4-FFF2-40B4-BE49-F238E27FC236}">
                <a16:creationId xmlns:a16="http://schemas.microsoft.com/office/drawing/2014/main" id="{52A9D721-E861-5726-ED15-D85B27E33079}"/>
              </a:ext>
            </a:extLst>
          </p:cNvPr>
          <p:cNvSpPr/>
          <p:nvPr userDrawn="1"/>
        </p:nvSpPr>
        <p:spPr>
          <a:xfrm>
            <a:off x="419100" y="1371600"/>
            <a:ext cx="5531138" cy="4724400"/>
          </a:xfrm>
          <a:prstGeom prst="roundRect">
            <a:avLst>
              <a:gd name="adj" fmla="val 2975"/>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1" name="Rectangle: Rounded Corners 9">
            <a:extLst>
              <a:ext uri="{FF2B5EF4-FFF2-40B4-BE49-F238E27FC236}">
                <a16:creationId xmlns:a16="http://schemas.microsoft.com/office/drawing/2014/main" id="{EAD1E70E-986D-7358-8938-DF58B1437DC4}"/>
              </a:ext>
            </a:extLst>
          </p:cNvPr>
          <p:cNvSpPr/>
          <p:nvPr userDrawn="1"/>
        </p:nvSpPr>
        <p:spPr>
          <a:xfrm>
            <a:off x="6317962" y="1371600"/>
            <a:ext cx="5531138" cy="4724400"/>
          </a:xfrm>
          <a:prstGeom prst="roundRect">
            <a:avLst>
              <a:gd name="adj" fmla="val 2815"/>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2" name="Content Placeholder 2">
            <a:extLst>
              <a:ext uri="{FF2B5EF4-FFF2-40B4-BE49-F238E27FC236}">
                <a16:creationId xmlns:a16="http://schemas.microsoft.com/office/drawing/2014/main" id="{1528BA9E-5164-0A8B-BB33-4098B73E9960}"/>
              </a:ext>
            </a:extLst>
          </p:cNvPr>
          <p:cNvSpPr>
            <a:spLocks noGrp="1"/>
          </p:cNvSpPr>
          <p:nvPr>
            <p:ph sz="half" idx="1" hasCustomPrompt="1"/>
          </p:nvPr>
        </p:nvSpPr>
        <p:spPr>
          <a:xfrm>
            <a:off x="562841" y="4227283"/>
            <a:ext cx="5160818" cy="1687641"/>
          </a:xfrm>
        </p:spPr>
        <p:txBody>
          <a:bodyPr/>
          <a:lstStyle>
            <a:lvl1pPr marL="0" indent="0">
              <a:lnSpc>
                <a:spcPct val="100000"/>
              </a:lnSpc>
              <a:spcAft>
                <a:spcPts val="800"/>
              </a:spcAft>
              <a:buNone/>
              <a:defRPr sz="2000"/>
            </a:lvl1pPr>
            <a:lvl2pPr marL="228600" indent="0">
              <a:lnSpc>
                <a:spcPct val="100000"/>
              </a:lnSpc>
              <a:spcAft>
                <a:spcPts val="600"/>
              </a:spcAft>
              <a:buNone/>
              <a:defRPr sz="1800"/>
            </a:lvl2pPr>
            <a:lvl3pPr marL="457200" indent="0">
              <a:lnSpc>
                <a:spcPct val="100000"/>
              </a:lnSpc>
              <a:buNone/>
              <a:defRPr sz="1600"/>
            </a:lvl3pPr>
            <a:lvl4pPr marL="685800" indent="0">
              <a:lnSpc>
                <a:spcPct val="100000"/>
              </a:lnSpc>
              <a:buNone/>
              <a:defRPr sz="1400"/>
            </a:lvl4pPr>
            <a:lvl5pPr marL="685800" indent="0">
              <a:lnSpc>
                <a:spcPct val="100000"/>
              </a:lnSpc>
              <a:buNone/>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23" name="Content Placeholder 3">
            <a:extLst>
              <a:ext uri="{FF2B5EF4-FFF2-40B4-BE49-F238E27FC236}">
                <a16:creationId xmlns:a16="http://schemas.microsoft.com/office/drawing/2014/main" id="{B3602169-7114-BC70-13CF-6B0B928430A8}"/>
              </a:ext>
            </a:extLst>
          </p:cNvPr>
          <p:cNvSpPr>
            <a:spLocks noGrp="1"/>
          </p:cNvSpPr>
          <p:nvPr>
            <p:ph sz="half" idx="2" hasCustomPrompt="1"/>
          </p:nvPr>
        </p:nvSpPr>
        <p:spPr>
          <a:xfrm>
            <a:off x="6468341" y="4227283"/>
            <a:ext cx="5160818" cy="1687641"/>
          </a:xfrm>
        </p:spPr>
        <p:txBody>
          <a:bodyPr/>
          <a:lstStyle>
            <a:lvl1pPr marL="0" indent="0">
              <a:lnSpc>
                <a:spcPct val="100000"/>
              </a:lnSpc>
              <a:spcAft>
                <a:spcPts val="800"/>
              </a:spcAft>
              <a:buNone/>
              <a:defRPr sz="2000"/>
            </a:lvl1pPr>
            <a:lvl2pPr marL="228600" indent="0">
              <a:lnSpc>
                <a:spcPct val="100000"/>
              </a:lnSpc>
              <a:spcAft>
                <a:spcPts val="600"/>
              </a:spcAft>
              <a:buNone/>
              <a:defRPr sz="1800"/>
            </a:lvl2pPr>
            <a:lvl3pPr marL="457200" indent="0">
              <a:lnSpc>
                <a:spcPct val="100000"/>
              </a:lnSpc>
              <a:buNone/>
              <a:defRPr sz="1600"/>
            </a:lvl3pPr>
            <a:lvl4pPr marL="685800" indent="0">
              <a:lnSpc>
                <a:spcPct val="100000"/>
              </a:lnSpc>
              <a:buNone/>
              <a:defRPr sz="1400"/>
            </a:lvl4pPr>
            <a:lvl5pPr marL="685800" indent="0">
              <a:lnSpc>
                <a:spcPct val="100000"/>
              </a:lnSpc>
              <a:buNone/>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24" name="Picture Placeholder 6">
            <a:extLst>
              <a:ext uri="{FF2B5EF4-FFF2-40B4-BE49-F238E27FC236}">
                <a16:creationId xmlns:a16="http://schemas.microsoft.com/office/drawing/2014/main" id="{057719C2-D02D-5139-3712-7EAE10AD07BC}"/>
              </a:ext>
            </a:extLst>
          </p:cNvPr>
          <p:cNvSpPr>
            <a:spLocks noGrp="1"/>
          </p:cNvSpPr>
          <p:nvPr>
            <p:ph type="pic" sz="quarter" idx="10" hasCustomPrompt="1"/>
          </p:nvPr>
        </p:nvSpPr>
        <p:spPr>
          <a:xfrm>
            <a:off x="419100" y="1371600"/>
            <a:ext cx="5528604" cy="2748116"/>
          </a:xfrm>
          <a:prstGeom prst="roundRect">
            <a:avLst>
              <a:gd name="adj" fmla="val 5983"/>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25" name="Picture Placeholder 6">
            <a:extLst>
              <a:ext uri="{FF2B5EF4-FFF2-40B4-BE49-F238E27FC236}">
                <a16:creationId xmlns:a16="http://schemas.microsoft.com/office/drawing/2014/main" id="{B43301AC-6A90-E344-31FF-1B62EF56090B}"/>
              </a:ext>
            </a:extLst>
          </p:cNvPr>
          <p:cNvSpPr>
            <a:spLocks noGrp="1"/>
          </p:cNvSpPr>
          <p:nvPr>
            <p:ph type="pic" sz="quarter" idx="11" hasCustomPrompt="1"/>
          </p:nvPr>
        </p:nvSpPr>
        <p:spPr>
          <a:xfrm>
            <a:off x="6320496" y="1371600"/>
            <a:ext cx="5528604" cy="2748116"/>
          </a:xfrm>
          <a:prstGeom prst="roundRect">
            <a:avLst>
              <a:gd name="adj" fmla="val 5034"/>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26" name="Slide Number Placeholder 5">
            <a:extLst>
              <a:ext uri="{FF2B5EF4-FFF2-40B4-BE49-F238E27FC236}">
                <a16:creationId xmlns:a16="http://schemas.microsoft.com/office/drawing/2014/main" id="{44334738-D4D1-BBD3-73FF-B18823214338}"/>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27" name="Title 1">
            <a:extLst>
              <a:ext uri="{FF2B5EF4-FFF2-40B4-BE49-F238E27FC236}">
                <a16:creationId xmlns:a16="http://schemas.microsoft.com/office/drawing/2014/main" id="{02B09DC9-F71B-505C-799E-74C56AC7767B}"/>
              </a:ext>
            </a:extLst>
          </p:cNvPr>
          <p:cNvSpPr>
            <a:spLocks noGrp="1"/>
          </p:cNvSpPr>
          <p:nvPr>
            <p:ph type="title" hasCustomPrompt="1"/>
          </p:nvPr>
        </p:nvSpPr>
        <p:spPr>
          <a:xfrm>
            <a:off x="426562" y="342900"/>
            <a:ext cx="11422538" cy="649159"/>
          </a:xfrm>
        </p:spPr>
        <p:txBody>
          <a:bodyPr/>
          <a:lstStyle>
            <a:lvl1pPr>
              <a:defRPr/>
            </a:lvl1pPr>
          </a:lstStyle>
          <a:p>
            <a:r>
              <a:rPr lang="en-US" dirty="0"/>
              <a:t>Two-column layout</a:t>
            </a:r>
          </a:p>
        </p:txBody>
      </p:sp>
    </p:spTree>
    <p:extLst>
      <p:ext uri="{BB962C8B-B14F-4D97-AF65-F5344CB8AC3E}">
        <p14:creationId xmlns:p14="http://schemas.microsoft.com/office/powerpoint/2010/main" val="2820083854"/>
      </p:ext>
    </p:extLst>
  </p:cSld>
  <p:clrMapOvr>
    <a:masterClrMapping/>
  </p:clrMapOvr>
  <p:transition>
    <p:fade/>
  </p:transition>
  <p:extLst>
    <p:ext uri="{DCECCB84-F9BA-43D5-87BE-67443E8EF086}">
      <p15:sldGuideLst xmlns:p15="http://schemas.microsoft.com/office/powerpoint/2012/main">
        <p15:guide id="1" pos="3768">
          <p15:clr>
            <a:srgbClr val="FBAE40"/>
          </p15:clr>
        </p15:guide>
        <p15:guide id="2" pos="3912">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wo images split">
    <p:bg>
      <p:bgPr>
        <a:solidFill>
          <a:schemeClr val="bg1"/>
        </a:solidFill>
        <a:effectLst/>
      </p:bgPr>
    </p:bg>
    <p:spTree>
      <p:nvGrpSpPr>
        <p:cNvPr id="1" name=""/>
        <p:cNvGrpSpPr/>
        <p:nvPr/>
      </p:nvGrpSpPr>
      <p:grpSpPr>
        <a:xfrm>
          <a:off x="0" y="0"/>
          <a:ext cx="0" cy="0"/>
          <a:chOff x="0" y="0"/>
          <a:chExt cx="0" cy="0"/>
        </a:xfrm>
      </p:grpSpPr>
      <p:sp>
        <p:nvSpPr>
          <p:cNvPr id="12" name="Rectangle: Rounded Corners 8">
            <a:extLst>
              <a:ext uri="{FF2B5EF4-FFF2-40B4-BE49-F238E27FC236}">
                <a16:creationId xmlns:a16="http://schemas.microsoft.com/office/drawing/2014/main" id="{1E2270C4-C33E-1E7D-CD57-F6F5C9565DE6}"/>
              </a:ext>
            </a:extLst>
          </p:cNvPr>
          <p:cNvSpPr/>
          <p:nvPr userDrawn="1"/>
        </p:nvSpPr>
        <p:spPr>
          <a:xfrm>
            <a:off x="411042" y="1371600"/>
            <a:ext cx="11438059" cy="2057400"/>
          </a:xfrm>
          <a:prstGeom prst="roundRect">
            <a:avLst>
              <a:gd name="adj" fmla="val 4735"/>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3" name="Title 1">
            <a:extLst>
              <a:ext uri="{FF2B5EF4-FFF2-40B4-BE49-F238E27FC236}">
                <a16:creationId xmlns:a16="http://schemas.microsoft.com/office/drawing/2014/main" id="{3EF7DF84-B876-2E67-626C-7A3C9B4BEB1D}"/>
              </a:ext>
            </a:extLst>
          </p:cNvPr>
          <p:cNvSpPr>
            <a:spLocks noGrp="1"/>
          </p:cNvSpPr>
          <p:nvPr>
            <p:ph type="title" hasCustomPrompt="1"/>
          </p:nvPr>
        </p:nvSpPr>
        <p:spPr>
          <a:xfrm>
            <a:off x="419100" y="342901"/>
            <a:ext cx="11429999" cy="647176"/>
          </a:xfrm>
        </p:spPr>
        <p:txBody>
          <a:bodyPr/>
          <a:lstStyle>
            <a:lvl1pPr>
              <a:defRPr/>
            </a:lvl1pPr>
          </a:lstStyle>
          <a:p>
            <a:r>
              <a:rPr lang="en-US" dirty="0"/>
              <a:t>Two-row layout</a:t>
            </a:r>
          </a:p>
        </p:txBody>
      </p:sp>
      <p:sp>
        <p:nvSpPr>
          <p:cNvPr id="14" name="Content Placeholder 2">
            <a:extLst>
              <a:ext uri="{FF2B5EF4-FFF2-40B4-BE49-F238E27FC236}">
                <a16:creationId xmlns:a16="http://schemas.microsoft.com/office/drawing/2014/main" id="{2E03A313-10D1-62E5-3C71-19884C97BE07}"/>
              </a:ext>
            </a:extLst>
          </p:cNvPr>
          <p:cNvSpPr>
            <a:spLocks noGrp="1"/>
          </p:cNvSpPr>
          <p:nvPr>
            <p:ph sz="half" idx="1" hasCustomPrompt="1"/>
          </p:nvPr>
        </p:nvSpPr>
        <p:spPr>
          <a:xfrm>
            <a:off x="4425949" y="1593925"/>
            <a:ext cx="7086600" cy="1612749"/>
          </a:xfrm>
        </p:spPr>
        <p:txBody>
          <a:bodyPr anchor="ctr" anchorCtr="0">
            <a:normAutofit/>
          </a:bodyPr>
          <a:lstStyle>
            <a:lvl1pPr marL="0" indent="0">
              <a:lnSpc>
                <a:spcPct val="100000"/>
              </a:lnSpc>
              <a:spcAft>
                <a:spcPts val="800"/>
              </a:spcAft>
              <a:buNone/>
              <a:defRPr sz="2000"/>
            </a:lvl1pPr>
            <a:lvl2pPr marL="228600" indent="0">
              <a:lnSpc>
                <a:spcPct val="100000"/>
              </a:lnSpc>
              <a:spcAft>
                <a:spcPts val="600"/>
              </a:spcAft>
              <a:buNone/>
              <a:defRPr sz="1800"/>
            </a:lvl2pPr>
            <a:lvl3pPr marL="457200" indent="0">
              <a:lnSpc>
                <a:spcPct val="100000"/>
              </a:lnSpc>
              <a:buNone/>
              <a:defRPr sz="1600"/>
            </a:lvl3pPr>
            <a:lvl4pPr marL="685800" indent="0">
              <a:lnSpc>
                <a:spcPct val="100000"/>
              </a:lnSpc>
              <a:buNone/>
              <a:defRPr sz="1400"/>
            </a:lvl4pPr>
            <a:lvl5pPr marL="685800" indent="0">
              <a:lnSpc>
                <a:spcPct val="100000"/>
              </a:lnSpc>
              <a:buNone/>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15" name="Picture Placeholder 6">
            <a:extLst>
              <a:ext uri="{FF2B5EF4-FFF2-40B4-BE49-F238E27FC236}">
                <a16:creationId xmlns:a16="http://schemas.microsoft.com/office/drawing/2014/main" id="{A66E6441-C4C4-1249-71FD-25B0A089D4A7}"/>
              </a:ext>
            </a:extLst>
          </p:cNvPr>
          <p:cNvSpPr>
            <a:spLocks noGrp="1"/>
          </p:cNvSpPr>
          <p:nvPr>
            <p:ph type="pic" sz="quarter" idx="10" hasCustomPrompt="1"/>
          </p:nvPr>
        </p:nvSpPr>
        <p:spPr>
          <a:xfrm>
            <a:off x="419100" y="1371600"/>
            <a:ext cx="3543300" cy="2040194"/>
          </a:xfrm>
          <a:prstGeom prst="roundRect">
            <a:avLst>
              <a:gd name="adj" fmla="val 5983"/>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
        <p:nvSpPr>
          <p:cNvPr id="16" name="Slide Number Placeholder 5">
            <a:extLst>
              <a:ext uri="{FF2B5EF4-FFF2-40B4-BE49-F238E27FC236}">
                <a16:creationId xmlns:a16="http://schemas.microsoft.com/office/drawing/2014/main" id="{C151D799-1A7C-9BA1-0F99-5C19041AA5E9}"/>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17" name="Rectangle: Rounded Corners 8">
            <a:extLst>
              <a:ext uri="{FF2B5EF4-FFF2-40B4-BE49-F238E27FC236}">
                <a16:creationId xmlns:a16="http://schemas.microsoft.com/office/drawing/2014/main" id="{F3F76BC6-823E-9CC3-7246-B2C206464005}"/>
              </a:ext>
            </a:extLst>
          </p:cNvPr>
          <p:cNvSpPr/>
          <p:nvPr userDrawn="1"/>
        </p:nvSpPr>
        <p:spPr>
          <a:xfrm>
            <a:off x="411042" y="3810000"/>
            <a:ext cx="11438059" cy="2057400"/>
          </a:xfrm>
          <a:prstGeom prst="roundRect">
            <a:avLst>
              <a:gd name="adj" fmla="val 4735"/>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18" name="Content Placeholder 2">
            <a:extLst>
              <a:ext uri="{FF2B5EF4-FFF2-40B4-BE49-F238E27FC236}">
                <a16:creationId xmlns:a16="http://schemas.microsoft.com/office/drawing/2014/main" id="{9E62E40E-E95B-6738-E419-7ED7C1080292}"/>
              </a:ext>
            </a:extLst>
          </p:cNvPr>
          <p:cNvSpPr>
            <a:spLocks noGrp="1"/>
          </p:cNvSpPr>
          <p:nvPr>
            <p:ph sz="half" idx="11" hasCustomPrompt="1"/>
          </p:nvPr>
        </p:nvSpPr>
        <p:spPr>
          <a:xfrm>
            <a:off x="679859" y="4032325"/>
            <a:ext cx="7086600" cy="1612749"/>
          </a:xfrm>
        </p:spPr>
        <p:txBody>
          <a:bodyPr anchor="ctr" anchorCtr="0">
            <a:normAutofit/>
          </a:bodyPr>
          <a:lstStyle>
            <a:lvl1pPr marL="0" indent="0">
              <a:lnSpc>
                <a:spcPct val="100000"/>
              </a:lnSpc>
              <a:spcAft>
                <a:spcPts val="800"/>
              </a:spcAft>
              <a:buNone/>
              <a:defRPr sz="2000"/>
            </a:lvl1pPr>
            <a:lvl2pPr marL="228600" indent="0">
              <a:lnSpc>
                <a:spcPct val="100000"/>
              </a:lnSpc>
              <a:spcAft>
                <a:spcPts val="600"/>
              </a:spcAft>
              <a:buNone/>
              <a:defRPr sz="1800"/>
            </a:lvl2pPr>
            <a:lvl3pPr marL="457200" indent="0">
              <a:lnSpc>
                <a:spcPct val="100000"/>
              </a:lnSpc>
              <a:buNone/>
              <a:defRPr sz="1600"/>
            </a:lvl3pPr>
            <a:lvl4pPr marL="685800" indent="0">
              <a:lnSpc>
                <a:spcPct val="100000"/>
              </a:lnSpc>
              <a:buNone/>
              <a:defRPr sz="1400"/>
            </a:lvl4pPr>
            <a:lvl5pPr marL="685800" indent="0">
              <a:lnSpc>
                <a:spcPct val="100000"/>
              </a:lnSpc>
              <a:buNone/>
              <a:defRPr sz="1400"/>
            </a:lvl5pPr>
          </a:lstStyle>
          <a:p>
            <a:pPr lvl="0"/>
            <a:r>
              <a:rPr lang="en-US"/>
              <a:t>Enter slide content</a:t>
            </a:r>
          </a:p>
          <a:p>
            <a:pPr lvl="1"/>
            <a:r>
              <a:rPr lang="en-US"/>
              <a:t>Second level</a:t>
            </a:r>
          </a:p>
          <a:p>
            <a:pPr lvl="2"/>
            <a:r>
              <a:rPr lang="en-US"/>
              <a:t>Third level</a:t>
            </a:r>
          </a:p>
          <a:p>
            <a:pPr lvl="3"/>
            <a:r>
              <a:rPr lang="en-US"/>
              <a:t>Fourth level</a:t>
            </a:r>
          </a:p>
          <a:p>
            <a:pPr lvl="4"/>
            <a:r>
              <a:rPr lang="en-US"/>
              <a:t>Fifth level</a:t>
            </a:r>
          </a:p>
        </p:txBody>
      </p:sp>
      <p:sp>
        <p:nvSpPr>
          <p:cNvPr id="19" name="Picture Placeholder 6">
            <a:extLst>
              <a:ext uri="{FF2B5EF4-FFF2-40B4-BE49-F238E27FC236}">
                <a16:creationId xmlns:a16="http://schemas.microsoft.com/office/drawing/2014/main" id="{E1C64382-C500-09BE-522A-7DFF8894CAD8}"/>
              </a:ext>
            </a:extLst>
          </p:cNvPr>
          <p:cNvSpPr>
            <a:spLocks noGrp="1"/>
          </p:cNvSpPr>
          <p:nvPr>
            <p:ph type="pic" sz="quarter" idx="12" hasCustomPrompt="1"/>
          </p:nvPr>
        </p:nvSpPr>
        <p:spPr>
          <a:xfrm>
            <a:off x="8305800" y="3810000"/>
            <a:ext cx="3543300" cy="2040194"/>
          </a:xfrm>
          <a:prstGeom prst="roundRect">
            <a:avLst>
              <a:gd name="adj" fmla="val 5983"/>
            </a:avLst>
          </a:prstGeom>
          <a:effectLst/>
        </p:spPr>
        <p:txBody>
          <a:bodyPr anchor="ctr"/>
          <a:lstStyle>
            <a:lvl1pPr marL="0" indent="0" algn="ctr">
              <a:buNone/>
              <a:defRPr/>
            </a:lvl1pPr>
          </a:lstStyle>
          <a:p>
            <a:r>
              <a:rPr lang="en-US" dirty="0"/>
              <a:t>Click icon to add image</a:t>
            </a:r>
            <a:br>
              <a:rPr lang="en-US" dirty="0"/>
            </a:br>
            <a:br>
              <a:rPr lang="en-US" dirty="0"/>
            </a:br>
            <a:endParaRPr lang="en-US" dirty="0"/>
          </a:p>
        </p:txBody>
      </p:sp>
    </p:spTree>
    <p:extLst>
      <p:ext uri="{BB962C8B-B14F-4D97-AF65-F5344CB8AC3E}">
        <p14:creationId xmlns:p14="http://schemas.microsoft.com/office/powerpoint/2010/main" val="2954630343"/>
      </p:ext>
    </p:extLst>
  </p:cSld>
  <p:clrMapOvr>
    <a:masterClrMapping/>
  </p:clrMapOvr>
  <p:transition>
    <p:fade/>
  </p:transition>
  <p:extLst>
    <p:ext uri="{DCECCB84-F9BA-43D5-87BE-67443E8EF086}">
      <p15:sldGuideLst xmlns:p15="http://schemas.microsoft.com/office/powerpoint/2012/main">
        <p15:guide id="1" pos="3768">
          <p15:clr>
            <a:srgbClr val="FBAE40"/>
          </p15:clr>
        </p15:guide>
        <p15:guide id="2" pos="3912">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hree pillars_1">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p:txBody>
          <a:bodyPr/>
          <a:lstStyle/>
          <a:p>
            <a:r>
              <a:rPr lang="en-US"/>
              <a:t>Click to edit Master title style</a:t>
            </a:r>
          </a:p>
        </p:txBody>
      </p:sp>
      <p:sp>
        <p:nvSpPr>
          <p:cNvPr id="6" name="Text Placeholder 2">
            <a:extLst>
              <a:ext uri="{FF2B5EF4-FFF2-40B4-BE49-F238E27FC236}">
                <a16:creationId xmlns:a16="http://schemas.microsoft.com/office/drawing/2014/main" id="{10BFD12E-90CE-C652-D318-19A128794C78}"/>
              </a:ext>
            </a:extLst>
          </p:cNvPr>
          <p:cNvSpPr>
            <a:spLocks noGrp="1"/>
          </p:cNvSpPr>
          <p:nvPr>
            <p:ph type="body" idx="1" hasCustomPrompt="1"/>
          </p:nvPr>
        </p:nvSpPr>
        <p:spPr>
          <a:xfrm>
            <a:off x="419101" y="3429129"/>
            <a:ext cx="3483864" cy="369332"/>
          </a:xfrm>
        </p:spPr>
        <p:txBody>
          <a:bodyPr anchor="t"/>
          <a:lstStyle>
            <a:lvl1pPr marL="0" indent="0" algn="ctr">
              <a:buNone/>
              <a:defRPr sz="2000" b="1">
                <a:solidFill>
                  <a:srgbClr val="42B4FF"/>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7" name="Content Placeholder 3">
            <a:extLst>
              <a:ext uri="{FF2B5EF4-FFF2-40B4-BE49-F238E27FC236}">
                <a16:creationId xmlns:a16="http://schemas.microsoft.com/office/drawing/2014/main" id="{06DC1607-DD34-92DA-9340-AF0A334035F1}"/>
              </a:ext>
            </a:extLst>
          </p:cNvPr>
          <p:cNvSpPr>
            <a:spLocks noGrp="1"/>
          </p:cNvSpPr>
          <p:nvPr>
            <p:ph sz="half" idx="2" hasCustomPrompt="1"/>
          </p:nvPr>
        </p:nvSpPr>
        <p:spPr>
          <a:xfrm>
            <a:off x="419100" y="3959942"/>
            <a:ext cx="3483864" cy="933589"/>
          </a:xfrm>
        </p:spPr>
        <p:txBody>
          <a:bodyPr/>
          <a:lstStyle>
            <a:lvl1pPr marL="0" indent="0" algn="ctr">
              <a:lnSpc>
                <a:spcPct val="100000"/>
              </a:lnSpc>
              <a:spcAft>
                <a:spcPts val="400"/>
              </a:spcAft>
              <a:buNone/>
              <a:defRPr sz="1800"/>
            </a:lvl1pPr>
            <a:lvl2pPr marL="285750" indent="0" algn="ctr">
              <a:lnSpc>
                <a:spcPct val="100000"/>
              </a:lnSpc>
              <a:spcAft>
                <a:spcPts val="400"/>
              </a:spcAft>
              <a:buNone/>
              <a:defRPr sz="1600"/>
            </a:lvl2pPr>
            <a:lvl3pPr marL="628650" indent="0" algn="ctr">
              <a:lnSpc>
                <a:spcPct val="100000"/>
              </a:lnSpc>
              <a:spcAft>
                <a:spcPts val="4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8" name="Text Placeholder 4">
            <a:extLst>
              <a:ext uri="{FF2B5EF4-FFF2-40B4-BE49-F238E27FC236}">
                <a16:creationId xmlns:a16="http://schemas.microsoft.com/office/drawing/2014/main" id="{33293554-A33B-9D32-3DB3-3828AE7DF76D}"/>
              </a:ext>
            </a:extLst>
          </p:cNvPr>
          <p:cNvSpPr>
            <a:spLocks noGrp="1"/>
          </p:cNvSpPr>
          <p:nvPr>
            <p:ph type="body" sz="quarter" idx="3" hasCustomPrompt="1"/>
          </p:nvPr>
        </p:nvSpPr>
        <p:spPr>
          <a:xfrm>
            <a:off x="4392168" y="3429129"/>
            <a:ext cx="3483864" cy="369332"/>
          </a:xfrm>
        </p:spPr>
        <p:txBody>
          <a:bodyPr anchor="t"/>
          <a:lstStyle>
            <a:lvl1pPr marL="0" indent="0" algn="ctr">
              <a:buNone/>
              <a:defRPr sz="2000" b="1">
                <a:solidFill>
                  <a:srgbClr val="42B4FF"/>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9" name="Content Placeholder 5">
            <a:extLst>
              <a:ext uri="{FF2B5EF4-FFF2-40B4-BE49-F238E27FC236}">
                <a16:creationId xmlns:a16="http://schemas.microsoft.com/office/drawing/2014/main" id="{AA3C4F7F-E583-C292-6FE3-AB2BFFC18C1A}"/>
              </a:ext>
            </a:extLst>
          </p:cNvPr>
          <p:cNvSpPr>
            <a:spLocks noGrp="1"/>
          </p:cNvSpPr>
          <p:nvPr>
            <p:ph sz="quarter" idx="4" hasCustomPrompt="1"/>
          </p:nvPr>
        </p:nvSpPr>
        <p:spPr>
          <a:xfrm>
            <a:off x="4392167" y="3959942"/>
            <a:ext cx="3483864" cy="933589"/>
          </a:xfrm>
        </p:spPr>
        <p:txBody>
          <a:bodyPr/>
          <a:lstStyle>
            <a:lvl1pPr marL="0" indent="0" algn="ctr">
              <a:lnSpc>
                <a:spcPct val="100000"/>
              </a:lnSpc>
              <a:spcAft>
                <a:spcPts val="400"/>
              </a:spcAft>
              <a:buNone/>
              <a:defRPr sz="1800"/>
            </a:lvl1pPr>
            <a:lvl2pPr marL="285750" indent="0" algn="ctr">
              <a:lnSpc>
                <a:spcPct val="100000"/>
              </a:lnSpc>
              <a:spcAft>
                <a:spcPts val="400"/>
              </a:spcAft>
              <a:buNone/>
              <a:defRPr sz="1600"/>
            </a:lvl2pPr>
            <a:lvl3pPr marL="628650" indent="0" algn="ctr">
              <a:lnSpc>
                <a:spcPct val="100000"/>
              </a:lnSpc>
              <a:spcAft>
                <a:spcPts val="4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0" name="Text Placeholder 4">
            <a:extLst>
              <a:ext uri="{FF2B5EF4-FFF2-40B4-BE49-F238E27FC236}">
                <a16:creationId xmlns:a16="http://schemas.microsoft.com/office/drawing/2014/main" id="{A0C2E7C7-6272-7C9E-61CC-4BA5EEECCA8E}"/>
              </a:ext>
            </a:extLst>
          </p:cNvPr>
          <p:cNvSpPr>
            <a:spLocks noGrp="1"/>
          </p:cNvSpPr>
          <p:nvPr>
            <p:ph type="body" sz="quarter" idx="13" hasCustomPrompt="1"/>
          </p:nvPr>
        </p:nvSpPr>
        <p:spPr>
          <a:xfrm>
            <a:off x="8365236" y="3429129"/>
            <a:ext cx="3483864" cy="369332"/>
          </a:xfrm>
        </p:spPr>
        <p:txBody>
          <a:bodyPr anchor="t"/>
          <a:lstStyle>
            <a:lvl1pPr marL="0" indent="0" algn="ctr">
              <a:buNone/>
              <a:defRPr sz="2000" b="1">
                <a:solidFill>
                  <a:srgbClr val="42B4FF"/>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1" name="Content Placeholder 5">
            <a:extLst>
              <a:ext uri="{FF2B5EF4-FFF2-40B4-BE49-F238E27FC236}">
                <a16:creationId xmlns:a16="http://schemas.microsoft.com/office/drawing/2014/main" id="{043B2FDF-2149-9868-48CF-68AF0B50E748}"/>
              </a:ext>
            </a:extLst>
          </p:cNvPr>
          <p:cNvSpPr>
            <a:spLocks noGrp="1"/>
          </p:cNvSpPr>
          <p:nvPr>
            <p:ph sz="quarter" idx="14" hasCustomPrompt="1"/>
          </p:nvPr>
        </p:nvSpPr>
        <p:spPr>
          <a:xfrm>
            <a:off x="8365236" y="3959942"/>
            <a:ext cx="3483864" cy="933589"/>
          </a:xfrm>
        </p:spPr>
        <p:txBody>
          <a:bodyPr/>
          <a:lstStyle>
            <a:lvl1pPr marL="0" indent="0" algn="ctr">
              <a:lnSpc>
                <a:spcPct val="100000"/>
              </a:lnSpc>
              <a:spcAft>
                <a:spcPts val="400"/>
              </a:spcAft>
              <a:buNone/>
              <a:defRPr sz="1800"/>
            </a:lvl1pPr>
            <a:lvl2pPr marL="285750" indent="0" algn="ctr">
              <a:lnSpc>
                <a:spcPct val="100000"/>
              </a:lnSpc>
              <a:spcAft>
                <a:spcPts val="400"/>
              </a:spcAft>
              <a:buNone/>
              <a:defRPr sz="1600"/>
            </a:lvl2pPr>
            <a:lvl3pPr marL="628650" indent="0" algn="ctr">
              <a:lnSpc>
                <a:spcPct val="100000"/>
              </a:lnSpc>
              <a:spcAft>
                <a:spcPts val="400"/>
              </a:spcAft>
              <a:buNone/>
              <a:defRPr sz="1400"/>
            </a:lvl3pPr>
            <a:lvl4pPr marL="858838" indent="0">
              <a:buNone/>
              <a:defRPr sz="1200"/>
            </a:lvl4pPr>
            <a:lvl5pPr marL="1030288" indent="0">
              <a:buNone/>
              <a:defRPr sz="1200"/>
            </a:lvl5pPr>
          </a:lstStyle>
          <a:p>
            <a:pPr lvl="0"/>
            <a:r>
              <a:rPr lang="en-US"/>
              <a:t>Enter text</a:t>
            </a:r>
          </a:p>
          <a:p>
            <a:pPr lvl="1"/>
            <a:r>
              <a:rPr lang="en-US"/>
              <a:t>Second level</a:t>
            </a:r>
          </a:p>
          <a:p>
            <a:pPr lvl="2"/>
            <a:r>
              <a:rPr lang="en-US"/>
              <a:t>Third level</a:t>
            </a:r>
          </a:p>
        </p:txBody>
      </p:sp>
      <p:sp>
        <p:nvSpPr>
          <p:cNvPr id="12" name="Picture Placeholder 12">
            <a:extLst>
              <a:ext uri="{FF2B5EF4-FFF2-40B4-BE49-F238E27FC236}">
                <a16:creationId xmlns:a16="http://schemas.microsoft.com/office/drawing/2014/main" id="{1759E99C-9391-1568-8D11-F0380A352E09}"/>
              </a:ext>
            </a:extLst>
          </p:cNvPr>
          <p:cNvSpPr>
            <a:spLocks noGrp="1"/>
          </p:cNvSpPr>
          <p:nvPr>
            <p:ph type="pic" sz="quarter" idx="15" hasCustomPrompt="1"/>
          </p:nvPr>
        </p:nvSpPr>
        <p:spPr>
          <a:xfrm>
            <a:off x="1655950" y="2107943"/>
            <a:ext cx="1010166" cy="954046"/>
          </a:xfrm>
        </p:spPr>
        <p:txBody>
          <a:bodyPr>
            <a:noAutofit/>
          </a:bodyPr>
          <a:lstStyle>
            <a:lvl1pPr marL="0" indent="0">
              <a:buNone/>
              <a:defRPr sz="1800"/>
            </a:lvl1pPr>
          </a:lstStyle>
          <a:p>
            <a:r>
              <a:rPr lang="en-US"/>
              <a:t>Click icon to add image</a:t>
            </a:r>
          </a:p>
        </p:txBody>
      </p:sp>
      <p:sp>
        <p:nvSpPr>
          <p:cNvPr id="13" name="Picture Placeholder 12">
            <a:extLst>
              <a:ext uri="{FF2B5EF4-FFF2-40B4-BE49-F238E27FC236}">
                <a16:creationId xmlns:a16="http://schemas.microsoft.com/office/drawing/2014/main" id="{657E8662-78AD-974B-E4CE-E3BF5371AC9D}"/>
              </a:ext>
            </a:extLst>
          </p:cNvPr>
          <p:cNvSpPr>
            <a:spLocks noGrp="1"/>
          </p:cNvSpPr>
          <p:nvPr>
            <p:ph type="pic" sz="quarter" idx="16" hasCustomPrompt="1"/>
          </p:nvPr>
        </p:nvSpPr>
        <p:spPr>
          <a:xfrm>
            <a:off x="5629017" y="2107943"/>
            <a:ext cx="1010166" cy="954046"/>
          </a:xfrm>
        </p:spPr>
        <p:txBody>
          <a:bodyPr>
            <a:noAutofit/>
          </a:bodyPr>
          <a:lstStyle>
            <a:lvl1pPr marL="0" indent="0">
              <a:buNone/>
              <a:defRPr sz="1800"/>
            </a:lvl1pPr>
          </a:lstStyle>
          <a:p>
            <a:r>
              <a:rPr lang="en-US"/>
              <a:t>Click icon to add image</a:t>
            </a:r>
          </a:p>
        </p:txBody>
      </p:sp>
      <p:sp>
        <p:nvSpPr>
          <p:cNvPr id="14" name="Picture Placeholder 12">
            <a:extLst>
              <a:ext uri="{FF2B5EF4-FFF2-40B4-BE49-F238E27FC236}">
                <a16:creationId xmlns:a16="http://schemas.microsoft.com/office/drawing/2014/main" id="{12123810-DB8B-DEDE-3CC0-864B7B3DE382}"/>
              </a:ext>
            </a:extLst>
          </p:cNvPr>
          <p:cNvSpPr>
            <a:spLocks noGrp="1"/>
          </p:cNvSpPr>
          <p:nvPr>
            <p:ph type="pic" sz="quarter" idx="17" hasCustomPrompt="1"/>
          </p:nvPr>
        </p:nvSpPr>
        <p:spPr>
          <a:xfrm>
            <a:off x="9602085" y="2107943"/>
            <a:ext cx="1010166" cy="954046"/>
          </a:xfrm>
        </p:spPr>
        <p:txBody>
          <a:bodyPr>
            <a:noAutofit/>
          </a:bodyPr>
          <a:lstStyle>
            <a:lvl1pPr marL="0" indent="0">
              <a:buNone/>
              <a:defRPr sz="1800"/>
            </a:lvl1pPr>
          </a:lstStyle>
          <a:p>
            <a:r>
              <a:rPr lang="en-US"/>
              <a:t>Click icon to add image</a:t>
            </a:r>
          </a:p>
        </p:txBody>
      </p:sp>
    </p:spTree>
    <p:extLst>
      <p:ext uri="{BB962C8B-B14F-4D97-AF65-F5344CB8AC3E}">
        <p14:creationId xmlns:p14="http://schemas.microsoft.com/office/powerpoint/2010/main" val="1147839369"/>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hree pillars_2">
    <p:bg>
      <p:bgPr>
        <a:solidFill>
          <a:schemeClr val="bg1"/>
        </a:solidFill>
        <a:effectLst/>
      </p:bgPr>
    </p:bg>
    <p:spTree>
      <p:nvGrpSpPr>
        <p:cNvPr id="1" name=""/>
        <p:cNvGrpSpPr/>
        <p:nvPr/>
      </p:nvGrpSpPr>
      <p:grpSpPr>
        <a:xfrm>
          <a:off x="0" y="0"/>
          <a:ext cx="0" cy="0"/>
          <a:chOff x="0" y="0"/>
          <a:chExt cx="0" cy="0"/>
        </a:xfrm>
      </p:grpSpPr>
      <p:sp>
        <p:nvSpPr>
          <p:cNvPr id="16" name="Rectangle: Rounded Corners 14">
            <a:extLst>
              <a:ext uri="{FF2B5EF4-FFF2-40B4-BE49-F238E27FC236}">
                <a16:creationId xmlns:a16="http://schemas.microsoft.com/office/drawing/2014/main" id="{03AC0CE5-EA06-CE55-4FDD-17CBF3749294}"/>
              </a:ext>
            </a:extLst>
          </p:cNvPr>
          <p:cNvSpPr/>
          <p:nvPr userDrawn="1"/>
        </p:nvSpPr>
        <p:spPr>
          <a:xfrm>
            <a:off x="419100" y="1485900"/>
            <a:ext cx="3556113" cy="4724400"/>
          </a:xfrm>
          <a:prstGeom prst="roundRect">
            <a:avLst>
              <a:gd name="adj" fmla="val 456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6" name="Rectangle: Rounded Corners 14">
            <a:extLst>
              <a:ext uri="{FF2B5EF4-FFF2-40B4-BE49-F238E27FC236}">
                <a16:creationId xmlns:a16="http://schemas.microsoft.com/office/drawing/2014/main" id="{EB721D76-2A3B-04BD-C8AD-2C622769B14E}"/>
              </a:ext>
            </a:extLst>
          </p:cNvPr>
          <p:cNvSpPr/>
          <p:nvPr userDrawn="1"/>
        </p:nvSpPr>
        <p:spPr>
          <a:xfrm>
            <a:off x="8292988" y="1485900"/>
            <a:ext cx="3556113" cy="4724400"/>
          </a:xfrm>
          <a:prstGeom prst="roundRect">
            <a:avLst>
              <a:gd name="adj" fmla="val 456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14" name="Rectangle: Rounded Corners 14">
            <a:extLst>
              <a:ext uri="{FF2B5EF4-FFF2-40B4-BE49-F238E27FC236}">
                <a16:creationId xmlns:a16="http://schemas.microsoft.com/office/drawing/2014/main" id="{35159C79-D169-526F-6B2B-00661856BB78}"/>
              </a:ext>
            </a:extLst>
          </p:cNvPr>
          <p:cNvSpPr/>
          <p:nvPr userDrawn="1"/>
        </p:nvSpPr>
        <p:spPr>
          <a:xfrm>
            <a:off x="4356044" y="1485900"/>
            <a:ext cx="3556113" cy="4724400"/>
          </a:xfrm>
          <a:prstGeom prst="roundRect">
            <a:avLst>
              <a:gd name="adj" fmla="val 456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22" name="Oval 21">
            <a:extLst>
              <a:ext uri="{FF2B5EF4-FFF2-40B4-BE49-F238E27FC236}">
                <a16:creationId xmlns:a16="http://schemas.microsoft.com/office/drawing/2014/main" id="{74139584-772E-F4B5-3BA6-29C630CEFB08}"/>
              </a:ext>
            </a:extLst>
          </p:cNvPr>
          <p:cNvSpPr/>
          <p:nvPr userDrawn="1"/>
        </p:nvSpPr>
        <p:spPr>
          <a:xfrm>
            <a:off x="9290573" y="1885183"/>
            <a:ext cx="1541891" cy="1541891"/>
          </a:xfrm>
          <a:prstGeom prst="ellipse">
            <a:avLst/>
          </a:prstGeom>
          <a:noFill/>
          <a:ln w="25400">
            <a:gradFill>
              <a:gsLst>
                <a:gs pos="0">
                  <a:schemeClr val="accent6"/>
                </a:gs>
                <a:gs pos="30000">
                  <a:schemeClr val="accent1"/>
                </a:gs>
                <a:gs pos="99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3" name="Oval 22">
            <a:extLst>
              <a:ext uri="{FF2B5EF4-FFF2-40B4-BE49-F238E27FC236}">
                <a16:creationId xmlns:a16="http://schemas.microsoft.com/office/drawing/2014/main" id="{09EE79C9-321B-6695-3A01-8B60577F77AE}"/>
              </a:ext>
            </a:extLst>
          </p:cNvPr>
          <p:cNvSpPr/>
          <p:nvPr userDrawn="1"/>
        </p:nvSpPr>
        <p:spPr>
          <a:xfrm>
            <a:off x="5358392" y="1885183"/>
            <a:ext cx="1541891" cy="1541891"/>
          </a:xfrm>
          <a:prstGeom prst="ellipse">
            <a:avLst/>
          </a:prstGeom>
          <a:noFill/>
          <a:ln w="25400">
            <a:gradFill>
              <a:gsLst>
                <a:gs pos="0">
                  <a:schemeClr val="accent6"/>
                </a:gs>
                <a:gs pos="30000">
                  <a:schemeClr val="accent1"/>
                </a:gs>
                <a:gs pos="99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4" name="Oval 23">
            <a:extLst>
              <a:ext uri="{FF2B5EF4-FFF2-40B4-BE49-F238E27FC236}">
                <a16:creationId xmlns:a16="http://schemas.microsoft.com/office/drawing/2014/main" id="{B7B9492E-B553-986C-DCD6-ABAEC0787099}"/>
              </a:ext>
            </a:extLst>
          </p:cNvPr>
          <p:cNvSpPr/>
          <p:nvPr userDrawn="1"/>
        </p:nvSpPr>
        <p:spPr>
          <a:xfrm>
            <a:off x="1426211" y="1885183"/>
            <a:ext cx="1541891" cy="1541891"/>
          </a:xfrm>
          <a:prstGeom prst="ellipse">
            <a:avLst/>
          </a:prstGeom>
          <a:noFill/>
          <a:ln w="25400">
            <a:gradFill>
              <a:gsLst>
                <a:gs pos="0">
                  <a:schemeClr val="accent6"/>
                </a:gs>
                <a:gs pos="30000">
                  <a:schemeClr val="accent1"/>
                </a:gs>
                <a:gs pos="99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p>
        </p:txBody>
      </p:sp>
      <p:sp>
        <p:nvSpPr>
          <p:cNvPr id="2" name="Title 1">
            <a:extLst>
              <a:ext uri="{FF2B5EF4-FFF2-40B4-BE49-F238E27FC236}">
                <a16:creationId xmlns:a16="http://schemas.microsoft.com/office/drawing/2014/main" id="{B23BDB79-7DA4-A7DA-FFAA-D970F473BC02}"/>
              </a:ext>
            </a:extLst>
          </p:cNvPr>
          <p:cNvSpPr>
            <a:spLocks noGrp="1"/>
          </p:cNvSpPr>
          <p:nvPr userDrawn="1">
            <p:ph type="title"/>
          </p:nvPr>
        </p:nvSpPr>
        <p:spPr/>
        <p:txBody>
          <a:bodyPr/>
          <a:lstStyle/>
          <a:p>
            <a:r>
              <a:rPr lang="en-US"/>
              <a:t>Click to edit Master title style</a:t>
            </a:r>
          </a:p>
        </p:txBody>
      </p:sp>
      <p:cxnSp>
        <p:nvCxnSpPr>
          <p:cNvPr id="11" name="Straight Connector 10">
            <a:extLst>
              <a:ext uri="{FF2B5EF4-FFF2-40B4-BE49-F238E27FC236}">
                <a16:creationId xmlns:a16="http://schemas.microsoft.com/office/drawing/2014/main" id="{6EF3FA1E-28A2-2A44-2C1D-7A1EF81ABD03}"/>
              </a:ext>
            </a:extLst>
          </p:cNvPr>
          <p:cNvCxnSpPr>
            <a:cxnSpLocks/>
          </p:cNvCxnSpPr>
          <p:nvPr userDrawn="1"/>
        </p:nvCxnSpPr>
        <p:spPr>
          <a:xfrm>
            <a:off x="1739956" y="4440265"/>
            <a:ext cx="914400" cy="0"/>
          </a:xfrm>
          <a:prstGeom prst="line">
            <a:avLst/>
          </a:prstGeom>
          <a:ln w="12700" cap="rnd">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Text Placeholder 12">
            <a:extLst>
              <a:ext uri="{FF2B5EF4-FFF2-40B4-BE49-F238E27FC236}">
                <a16:creationId xmlns:a16="http://schemas.microsoft.com/office/drawing/2014/main" id="{B1848BA4-D0B6-9ABC-82C6-933BFFFAE0F2}"/>
              </a:ext>
            </a:extLst>
          </p:cNvPr>
          <p:cNvSpPr>
            <a:spLocks noGrp="1"/>
          </p:cNvSpPr>
          <p:nvPr userDrawn="1">
            <p:ph type="body" sz="quarter" idx="14"/>
          </p:nvPr>
        </p:nvSpPr>
        <p:spPr>
          <a:xfrm>
            <a:off x="733690" y="4633436"/>
            <a:ext cx="2926932" cy="33855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21" name="Text Placeholder 2">
            <a:extLst>
              <a:ext uri="{FF2B5EF4-FFF2-40B4-BE49-F238E27FC236}">
                <a16:creationId xmlns:a16="http://schemas.microsoft.com/office/drawing/2014/main" id="{D3556C88-4E70-B0A6-86D9-2CF5F271DCB5}"/>
              </a:ext>
            </a:extLst>
          </p:cNvPr>
          <p:cNvSpPr>
            <a:spLocks noGrp="1"/>
          </p:cNvSpPr>
          <p:nvPr userDrawn="1">
            <p:ph type="body" idx="1" hasCustomPrompt="1"/>
          </p:nvPr>
        </p:nvSpPr>
        <p:spPr>
          <a:xfrm>
            <a:off x="733690" y="3877761"/>
            <a:ext cx="2926932"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cxnSp>
        <p:nvCxnSpPr>
          <p:cNvPr id="8" name="Straight Connector 7">
            <a:extLst>
              <a:ext uri="{FF2B5EF4-FFF2-40B4-BE49-F238E27FC236}">
                <a16:creationId xmlns:a16="http://schemas.microsoft.com/office/drawing/2014/main" id="{1C9073B9-455D-C10B-7B33-B2CA64C32A74}"/>
              </a:ext>
            </a:extLst>
          </p:cNvPr>
          <p:cNvCxnSpPr>
            <a:cxnSpLocks/>
          </p:cNvCxnSpPr>
          <p:nvPr userDrawn="1"/>
        </p:nvCxnSpPr>
        <p:spPr>
          <a:xfrm>
            <a:off x="9613844" y="4440265"/>
            <a:ext cx="914400" cy="0"/>
          </a:xfrm>
          <a:prstGeom prst="line">
            <a:avLst/>
          </a:prstGeom>
          <a:ln w="12700" cap="rnd">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12">
            <a:extLst>
              <a:ext uri="{FF2B5EF4-FFF2-40B4-BE49-F238E27FC236}">
                <a16:creationId xmlns:a16="http://schemas.microsoft.com/office/drawing/2014/main" id="{D54A302D-4223-5925-8CEA-0BEE1E1125ED}"/>
              </a:ext>
            </a:extLst>
          </p:cNvPr>
          <p:cNvSpPr>
            <a:spLocks noGrp="1"/>
          </p:cNvSpPr>
          <p:nvPr userDrawn="1">
            <p:ph type="body" sz="quarter" idx="17"/>
          </p:nvPr>
        </p:nvSpPr>
        <p:spPr>
          <a:xfrm>
            <a:off x="8607578" y="4633436"/>
            <a:ext cx="2926932" cy="33855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13" name="Text Placeholder 2">
            <a:extLst>
              <a:ext uri="{FF2B5EF4-FFF2-40B4-BE49-F238E27FC236}">
                <a16:creationId xmlns:a16="http://schemas.microsoft.com/office/drawing/2014/main" id="{EF16AF30-7B37-1297-47E4-EF0C23B0DBF2}"/>
              </a:ext>
            </a:extLst>
          </p:cNvPr>
          <p:cNvSpPr>
            <a:spLocks noGrp="1"/>
          </p:cNvSpPr>
          <p:nvPr userDrawn="1">
            <p:ph type="body" idx="18" hasCustomPrompt="1"/>
          </p:nvPr>
        </p:nvSpPr>
        <p:spPr>
          <a:xfrm>
            <a:off x="8607578" y="3877761"/>
            <a:ext cx="2926932"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cxnSp>
        <p:nvCxnSpPr>
          <p:cNvPr id="17" name="Straight Connector 16">
            <a:extLst>
              <a:ext uri="{FF2B5EF4-FFF2-40B4-BE49-F238E27FC236}">
                <a16:creationId xmlns:a16="http://schemas.microsoft.com/office/drawing/2014/main" id="{F08F87B0-A732-A5D0-3978-C84778E6D744}"/>
              </a:ext>
            </a:extLst>
          </p:cNvPr>
          <p:cNvCxnSpPr>
            <a:cxnSpLocks/>
          </p:cNvCxnSpPr>
          <p:nvPr userDrawn="1"/>
        </p:nvCxnSpPr>
        <p:spPr>
          <a:xfrm>
            <a:off x="5676900" y="4440265"/>
            <a:ext cx="914400" cy="0"/>
          </a:xfrm>
          <a:prstGeom prst="line">
            <a:avLst/>
          </a:prstGeom>
          <a:ln w="12700" cap="rnd">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Text Placeholder 12">
            <a:extLst>
              <a:ext uri="{FF2B5EF4-FFF2-40B4-BE49-F238E27FC236}">
                <a16:creationId xmlns:a16="http://schemas.microsoft.com/office/drawing/2014/main" id="{2C1879FC-3649-DC7B-2874-F383D5CD44C7}"/>
              </a:ext>
            </a:extLst>
          </p:cNvPr>
          <p:cNvSpPr>
            <a:spLocks noGrp="1"/>
          </p:cNvSpPr>
          <p:nvPr userDrawn="1">
            <p:ph type="body" sz="quarter" idx="20"/>
          </p:nvPr>
        </p:nvSpPr>
        <p:spPr>
          <a:xfrm>
            <a:off x="4670634" y="4633436"/>
            <a:ext cx="2926932" cy="338554"/>
          </a:xfrm>
        </p:spPr>
        <p:txBody>
          <a:bodyPr anchor="t"/>
          <a:lstStyle>
            <a:lvl1pPr marL="0" indent="0" algn="ctr">
              <a:lnSpc>
                <a:spcPct val="100000"/>
              </a:lnSpc>
              <a:buNone/>
              <a:defRPr lang="en-US" sz="16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33" name="Text Placeholder 2">
            <a:extLst>
              <a:ext uri="{FF2B5EF4-FFF2-40B4-BE49-F238E27FC236}">
                <a16:creationId xmlns:a16="http://schemas.microsoft.com/office/drawing/2014/main" id="{121D4A74-0C75-63EE-E996-862CBFFE4904}"/>
              </a:ext>
            </a:extLst>
          </p:cNvPr>
          <p:cNvSpPr>
            <a:spLocks noGrp="1"/>
          </p:cNvSpPr>
          <p:nvPr userDrawn="1">
            <p:ph type="body" idx="21" hasCustomPrompt="1"/>
          </p:nvPr>
        </p:nvSpPr>
        <p:spPr>
          <a:xfrm>
            <a:off x="4670634" y="3877761"/>
            <a:ext cx="2926932" cy="369332"/>
          </a:xfrm>
        </p:spPr>
        <p:txBody>
          <a:bodyPr anchor="t"/>
          <a:lstStyle>
            <a:lvl1pPr marL="0" indent="0" algn="ct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15" name="Slide Number Placeholder 14">
            <a:extLst>
              <a:ext uri="{FF2B5EF4-FFF2-40B4-BE49-F238E27FC236}">
                <a16:creationId xmlns:a16="http://schemas.microsoft.com/office/drawing/2014/main" id="{8B8ED1A0-8CA5-C8C1-D1EF-DB4F3092CB12}"/>
              </a:ext>
            </a:extLst>
          </p:cNvPr>
          <p:cNvSpPr>
            <a:spLocks noGrp="1"/>
          </p:cNvSpPr>
          <p:nvPr>
            <p:ph type="sldNum" sz="quarter" idx="24"/>
          </p:nvPr>
        </p:nvSpPr>
        <p:spPr/>
        <p:txBody>
          <a:bodyPr/>
          <a:lstStyle/>
          <a:p>
            <a:fld id="{DC503246-BBCE-4F0A-BCDC-08FC4C52637D}" type="slidenum">
              <a:rPr lang="en-US" smtClean="0"/>
              <a:pPr/>
              <a:t>‹#›</a:t>
            </a:fld>
            <a:endParaRPr lang="en-US"/>
          </a:p>
        </p:txBody>
      </p:sp>
      <p:sp>
        <p:nvSpPr>
          <p:cNvPr id="3" name="Picture Placeholder 12">
            <a:extLst>
              <a:ext uri="{FF2B5EF4-FFF2-40B4-BE49-F238E27FC236}">
                <a16:creationId xmlns:a16="http://schemas.microsoft.com/office/drawing/2014/main" id="{C707F6A4-4D18-F3BE-1996-FA147CB634D3}"/>
              </a:ext>
            </a:extLst>
          </p:cNvPr>
          <p:cNvSpPr>
            <a:spLocks noGrp="1"/>
          </p:cNvSpPr>
          <p:nvPr>
            <p:ph type="pic" sz="quarter" idx="15" hasCustomPrompt="1"/>
          </p:nvPr>
        </p:nvSpPr>
        <p:spPr>
          <a:xfrm>
            <a:off x="1426211" y="1894831"/>
            <a:ext cx="1541891" cy="1541891"/>
          </a:xfrm>
          <a:prstGeom prst="ellipse">
            <a:avLst/>
          </a:prstGeom>
        </p:spPr>
        <p:txBody>
          <a:bodyPr>
            <a:noAutofit/>
          </a:bodyPr>
          <a:lstStyle>
            <a:lvl1pPr marL="0" indent="0">
              <a:buNone/>
              <a:defRPr sz="1800"/>
            </a:lvl1pPr>
          </a:lstStyle>
          <a:p>
            <a:r>
              <a:rPr lang="en-US" dirty="0"/>
              <a:t>Click icon to add image</a:t>
            </a:r>
          </a:p>
        </p:txBody>
      </p:sp>
      <p:sp>
        <p:nvSpPr>
          <p:cNvPr id="4" name="Picture Placeholder 12">
            <a:extLst>
              <a:ext uri="{FF2B5EF4-FFF2-40B4-BE49-F238E27FC236}">
                <a16:creationId xmlns:a16="http://schemas.microsoft.com/office/drawing/2014/main" id="{FF694DD8-C8F5-07D4-2208-578B44E5F005}"/>
              </a:ext>
            </a:extLst>
          </p:cNvPr>
          <p:cNvSpPr>
            <a:spLocks noGrp="1"/>
          </p:cNvSpPr>
          <p:nvPr>
            <p:ph type="pic" sz="quarter" idx="25" hasCustomPrompt="1"/>
          </p:nvPr>
        </p:nvSpPr>
        <p:spPr>
          <a:xfrm>
            <a:off x="5363155" y="1894831"/>
            <a:ext cx="1541891" cy="1541891"/>
          </a:xfrm>
          <a:prstGeom prst="ellipse">
            <a:avLst/>
          </a:prstGeom>
        </p:spPr>
        <p:txBody>
          <a:bodyPr>
            <a:noAutofit/>
          </a:bodyPr>
          <a:lstStyle>
            <a:lvl1pPr marL="0" indent="0">
              <a:buNone/>
              <a:defRPr sz="1800"/>
            </a:lvl1pPr>
          </a:lstStyle>
          <a:p>
            <a:r>
              <a:rPr lang="en-US"/>
              <a:t>Click icon to add image</a:t>
            </a:r>
          </a:p>
        </p:txBody>
      </p:sp>
      <p:sp>
        <p:nvSpPr>
          <p:cNvPr id="5" name="Picture Placeholder 12">
            <a:extLst>
              <a:ext uri="{FF2B5EF4-FFF2-40B4-BE49-F238E27FC236}">
                <a16:creationId xmlns:a16="http://schemas.microsoft.com/office/drawing/2014/main" id="{8767C8BD-3DD0-49B5-2AF0-B5E3A61BC9AF}"/>
              </a:ext>
            </a:extLst>
          </p:cNvPr>
          <p:cNvSpPr>
            <a:spLocks noGrp="1"/>
          </p:cNvSpPr>
          <p:nvPr>
            <p:ph type="pic" sz="quarter" idx="26" hasCustomPrompt="1"/>
          </p:nvPr>
        </p:nvSpPr>
        <p:spPr>
          <a:xfrm>
            <a:off x="9300099" y="1894831"/>
            <a:ext cx="1541891" cy="1541891"/>
          </a:xfrm>
          <a:prstGeom prst="ellipse">
            <a:avLst/>
          </a:prstGeom>
        </p:spPr>
        <p:txBody>
          <a:bodyPr>
            <a:noAutofit/>
          </a:bodyPr>
          <a:lstStyle>
            <a:lvl1pPr marL="0" indent="0">
              <a:buNone/>
              <a:defRPr sz="1800"/>
            </a:lvl1pPr>
          </a:lstStyle>
          <a:p>
            <a:r>
              <a:rPr lang="en-US"/>
              <a:t>Click icon to add image</a:t>
            </a:r>
          </a:p>
        </p:txBody>
      </p:sp>
    </p:spTree>
    <p:extLst>
      <p:ext uri="{BB962C8B-B14F-4D97-AF65-F5344CB8AC3E}">
        <p14:creationId xmlns:p14="http://schemas.microsoft.com/office/powerpoint/2010/main" val="3404428522"/>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hree pillars_3">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BDB79-7DA4-A7DA-FFAA-D970F473BC02}"/>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B96CAFAC-60AE-A2BB-3ABA-C67F805E8C97}"/>
              </a:ext>
            </a:extLst>
          </p:cNvPr>
          <p:cNvSpPr>
            <a:spLocks noGrp="1"/>
          </p:cNvSpPr>
          <p:nvPr>
            <p:ph type="sldNum" sz="quarter" idx="12"/>
          </p:nvPr>
        </p:nvSpPr>
        <p:spPr/>
        <p:txBody>
          <a:bodyPr/>
          <a:lstStyle/>
          <a:p>
            <a:fld id="{DC503246-BBCE-4F0A-BCDC-08FC4C52637D}" type="slidenum">
              <a:rPr lang="en-US" smtClean="0"/>
              <a:pPr/>
              <a:t>‹#›</a:t>
            </a:fld>
            <a:endParaRPr lang="en-US"/>
          </a:p>
        </p:txBody>
      </p:sp>
      <p:sp>
        <p:nvSpPr>
          <p:cNvPr id="16" name="Rectangle: Rounded Corners 14">
            <a:extLst>
              <a:ext uri="{FF2B5EF4-FFF2-40B4-BE49-F238E27FC236}">
                <a16:creationId xmlns:a16="http://schemas.microsoft.com/office/drawing/2014/main" id="{03AC0CE5-EA06-CE55-4FDD-17CBF3749294}"/>
              </a:ext>
            </a:extLst>
          </p:cNvPr>
          <p:cNvSpPr/>
          <p:nvPr userDrawn="1"/>
        </p:nvSpPr>
        <p:spPr>
          <a:xfrm>
            <a:off x="419100" y="1485900"/>
            <a:ext cx="3556113" cy="4724400"/>
          </a:xfrm>
          <a:prstGeom prst="roundRect">
            <a:avLst>
              <a:gd name="adj" fmla="val 456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35" name="Text Placeholder 2">
            <a:extLst>
              <a:ext uri="{FF2B5EF4-FFF2-40B4-BE49-F238E27FC236}">
                <a16:creationId xmlns:a16="http://schemas.microsoft.com/office/drawing/2014/main" id="{09E632FC-0C0B-A67C-A85C-8206A1A51074}"/>
              </a:ext>
            </a:extLst>
          </p:cNvPr>
          <p:cNvSpPr>
            <a:spLocks noGrp="1"/>
          </p:cNvSpPr>
          <p:nvPr>
            <p:ph type="body" idx="1" hasCustomPrompt="1"/>
          </p:nvPr>
        </p:nvSpPr>
        <p:spPr>
          <a:xfrm>
            <a:off x="733690" y="2900915"/>
            <a:ext cx="2926932" cy="369332"/>
          </a:xfrm>
        </p:spPr>
        <p:txBody>
          <a:bodyPr anchor="t"/>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36" name="Text Placeholder 12">
            <a:extLst>
              <a:ext uri="{FF2B5EF4-FFF2-40B4-BE49-F238E27FC236}">
                <a16:creationId xmlns:a16="http://schemas.microsoft.com/office/drawing/2014/main" id="{055182EB-F96C-FFD4-C323-F5CCFF60683E}"/>
              </a:ext>
            </a:extLst>
          </p:cNvPr>
          <p:cNvSpPr>
            <a:spLocks noGrp="1"/>
          </p:cNvSpPr>
          <p:nvPr>
            <p:ph type="body" sz="quarter" idx="14"/>
          </p:nvPr>
        </p:nvSpPr>
        <p:spPr>
          <a:xfrm>
            <a:off x="733690" y="3429000"/>
            <a:ext cx="2926932" cy="369332"/>
          </a:xfrm>
        </p:spPr>
        <p:txBody>
          <a:bodyPr anchor="t"/>
          <a:lstStyle>
            <a:lvl1pPr marL="0" indent="0" algn="l">
              <a:lnSpc>
                <a:spcPct val="100000"/>
              </a:lnSpc>
              <a:buNone/>
              <a:defRPr lang="en-US" sz="18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37" name="Rectangle: Rounded Corners 14">
            <a:extLst>
              <a:ext uri="{FF2B5EF4-FFF2-40B4-BE49-F238E27FC236}">
                <a16:creationId xmlns:a16="http://schemas.microsoft.com/office/drawing/2014/main" id="{462E4AA4-1F9A-4B65-017C-81AAB49744B9}"/>
              </a:ext>
            </a:extLst>
          </p:cNvPr>
          <p:cNvSpPr/>
          <p:nvPr userDrawn="1"/>
        </p:nvSpPr>
        <p:spPr>
          <a:xfrm>
            <a:off x="8292988" y="1485900"/>
            <a:ext cx="3556113" cy="4724400"/>
          </a:xfrm>
          <a:prstGeom prst="roundRect">
            <a:avLst>
              <a:gd name="adj" fmla="val 456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39" name="Text Placeholder 2">
            <a:extLst>
              <a:ext uri="{FF2B5EF4-FFF2-40B4-BE49-F238E27FC236}">
                <a16:creationId xmlns:a16="http://schemas.microsoft.com/office/drawing/2014/main" id="{F27B2543-1791-CE3E-5D92-A32148B8B4A6}"/>
              </a:ext>
            </a:extLst>
          </p:cNvPr>
          <p:cNvSpPr>
            <a:spLocks noGrp="1"/>
          </p:cNvSpPr>
          <p:nvPr>
            <p:ph type="body" idx="16" hasCustomPrompt="1"/>
          </p:nvPr>
        </p:nvSpPr>
        <p:spPr>
          <a:xfrm>
            <a:off x="8607578" y="2900915"/>
            <a:ext cx="2926932" cy="369332"/>
          </a:xfrm>
        </p:spPr>
        <p:txBody>
          <a:bodyPr anchor="t"/>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0" name="Text Placeholder 12">
            <a:extLst>
              <a:ext uri="{FF2B5EF4-FFF2-40B4-BE49-F238E27FC236}">
                <a16:creationId xmlns:a16="http://schemas.microsoft.com/office/drawing/2014/main" id="{38AAC4E9-B601-E048-E004-7AB349D40378}"/>
              </a:ext>
            </a:extLst>
          </p:cNvPr>
          <p:cNvSpPr>
            <a:spLocks noGrp="1"/>
          </p:cNvSpPr>
          <p:nvPr>
            <p:ph type="body" sz="quarter" idx="17"/>
          </p:nvPr>
        </p:nvSpPr>
        <p:spPr>
          <a:xfrm>
            <a:off x="8607578" y="3429000"/>
            <a:ext cx="2926932" cy="369332"/>
          </a:xfrm>
        </p:spPr>
        <p:txBody>
          <a:bodyPr anchor="t"/>
          <a:lstStyle>
            <a:lvl1pPr marL="0" indent="0" algn="l">
              <a:lnSpc>
                <a:spcPct val="100000"/>
              </a:lnSpc>
              <a:buNone/>
              <a:defRPr lang="en-US" sz="18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41" name="Rectangle: Rounded Corners 14">
            <a:extLst>
              <a:ext uri="{FF2B5EF4-FFF2-40B4-BE49-F238E27FC236}">
                <a16:creationId xmlns:a16="http://schemas.microsoft.com/office/drawing/2014/main" id="{29682F97-F604-3EA6-1614-4AD9EA8EBD33}"/>
              </a:ext>
            </a:extLst>
          </p:cNvPr>
          <p:cNvSpPr/>
          <p:nvPr userDrawn="1"/>
        </p:nvSpPr>
        <p:spPr>
          <a:xfrm>
            <a:off x="4356044" y="1485900"/>
            <a:ext cx="3556113" cy="4724400"/>
          </a:xfrm>
          <a:prstGeom prst="roundRect">
            <a:avLst>
              <a:gd name="adj" fmla="val 4563"/>
            </a:avLst>
          </a:prstGeom>
          <a:solidFill>
            <a:srgbClr val="1117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err="1"/>
          </a:p>
        </p:txBody>
      </p:sp>
      <p:sp>
        <p:nvSpPr>
          <p:cNvPr id="43" name="Text Placeholder 2">
            <a:extLst>
              <a:ext uri="{FF2B5EF4-FFF2-40B4-BE49-F238E27FC236}">
                <a16:creationId xmlns:a16="http://schemas.microsoft.com/office/drawing/2014/main" id="{AD311DF5-CAB0-119A-BEB3-CD860F0E8E69}"/>
              </a:ext>
            </a:extLst>
          </p:cNvPr>
          <p:cNvSpPr>
            <a:spLocks noGrp="1"/>
          </p:cNvSpPr>
          <p:nvPr>
            <p:ph type="body" idx="19" hasCustomPrompt="1"/>
          </p:nvPr>
        </p:nvSpPr>
        <p:spPr>
          <a:xfrm>
            <a:off x="4670634" y="2900915"/>
            <a:ext cx="2926932" cy="369332"/>
          </a:xfrm>
        </p:spPr>
        <p:txBody>
          <a:bodyPr anchor="t"/>
          <a:lstStyle>
            <a:lvl1pPr marL="0" indent="0">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Enter heading here</a:t>
            </a:r>
          </a:p>
        </p:txBody>
      </p:sp>
      <p:sp>
        <p:nvSpPr>
          <p:cNvPr id="44" name="Text Placeholder 12">
            <a:extLst>
              <a:ext uri="{FF2B5EF4-FFF2-40B4-BE49-F238E27FC236}">
                <a16:creationId xmlns:a16="http://schemas.microsoft.com/office/drawing/2014/main" id="{A2EF9C3D-D705-2798-A07B-2AD4B99723CD}"/>
              </a:ext>
            </a:extLst>
          </p:cNvPr>
          <p:cNvSpPr>
            <a:spLocks noGrp="1"/>
          </p:cNvSpPr>
          <p:nvPr>
            <p:ph type="body" sz="quarter" idx="20"/>
          </p:nvPr>
        </p:nvSpPr>
        <p:spPr>
          <a:xfrm>
            <a:off x="4670634" y="3429000"/>
            <a:ext cx="2926932" cy="369332"/>
          </a:xfrm>
        </p:spPr>
        <p:txBody>
          <a:bodyPr anchor="t"/>
          <a:lstStyle>
            <a:lvl1pPr marL="0" indent="0" algn="l">
              <a:lnSpc>
                <a:spcPct val="100000"/>
              </a:lnSpc>
              <a:buNone/>
              <a:defRPr lang="en-US" sz="1800" kern="1200" dirty="0">
                <a:solidFill>
                  <a:schemeClr val="tx1"/>
                </a:solidFill>
                <a:latin typeface="+mn-lt"/>
                <a:ea typeface="+mn-ea"/>
                <a:cs typeface="+mn-cs"/>
              </a:defRPr>
            </a:lvl1pPr>
            <a:lvl2pPr marL="228600" indent="0">
              <a:buNone/>
              <a:defRPr/>
            </a:lvl2pPr>
            <a:lvl3pPr marL="457200" indent="0">
              <a:buNone/>
              <a:defRPr/>
            </a:lvl3pPr>
            <a:lvl4pPr marL="685800" indent="0">
              <a:buNone/>
              <a:defRPr/>
            </a:lvl4pPr>
            <a:lvl5pPr marL="685800" indent="0">
              <a:buNone/>
              <a:defRPr/>
            </a:lvl5pPr>
          </a:lstStyle>
          <a:p>
            <a:pPr lvl="0"/>
            <a:endParaRPr lang="en-US"/>
          </a:p>
        </p:txBody>
      </p:sp>
      <p:sp>
        <p:nvSpPr>
          <p:cNvPr id="46" name="Text Placeholder 12">
            <a:extLst>
              <a:ext uri="{FF2B5EF4-FFF2-40B4-BE49-F238E27FC236}">
                <a16:creationId xmlns:a16="http://schemas.microsoft.com/office/drawing/2014/main" id="{B5974954-D39B-EA11-2394-C3638EFE8763}"/>
              </a:ext>
            </a:extLst>
          </p:cNvPr>
          <p:cNvSpPr>
            <a:spLocks noGrp="1"/>
          </p:cNvSpPr>
          <p:nvPr>
            <p:ph type="body" sz="quarter" idx="22" hasCustomPrompt="1"/>
          </p:nvPr>
        </p:nvSpPr>
        <p:spPr>
          <a:xfrm>
            <a:off x="733690" y="2189966"/>
            <a:ext cx="1304660" cy="296037"/>
          </a:xfrm>
          <a:prstGeom prst="roundRect">
            <a:avLst>
              <a:gd name="adj" fmla="val 22040"/>
            </a:avLst>
          </a:prstGeom>
          <a:solidFill>
            <a:schemeClr val="accent1"/>
          </a:solidFill>
        </p:spPr>
        <p:txBody>
          <a:bodyPr anchor="ctr"/>
          <a:lstStyle>
            <a:lvl1pPr marL="0" indent="0" algn="ctr">
              <a:buNone/>
              <a:defRPr lang="en-US" sz="1200" b="1" i="0" kern="1200" spc="300" dirty="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EYEBROW</a:t>
            </a:r>
          </a:p>
        </p:txBody>
      </p:sp>
      <p:sp>
        <p:nvSpPr>
          <p:cNvPr id="47" name="Text Placeholder 12">
            <a:extLst>
              <a:ext uri="{FF2B5EF4-FFF2-40B4-BE49-F238E27FC236}">
                <a16:creationId xmlns:a16="http://schemas.microsoft.com/office/drawing/2014/main" id="{AD9BE854-F816-4000-5D2D-80A4E7C51B72}"/>
              </a:ext>
            </a:extLst>
          </p:cNvPr>
          <p:cNvSpPr>
            <a:spLocks noGrp="1"/>
          </p:cNvSpPr>
          <p:nvPr>
            <p:ph type="body" sz="quarter" idx="23" hasCustomPrompt="1"/>
          </p:nvPr>
        </p:nvSpPr>
        <p:spPr>
          <a:xfrm>
            <a:off x="4670634" y="2189966"/>
            <a:ext cx="1304660" cy="296037"/>
          </a:xfrm>
          <a:prstGeom prst="roundRect">
            <a:avLst>
              <a:gd name="adj" fmla="val 22040"/>
            </a:avLst>
          </a:prstGeom>
          <a:solidFill>
            <a:schemeClr val="accent1"/>
          </a:solidFill>
        </p:spPr>
        <p:txBody>
          <a:bodyPr anchor="ctr"/>
          <a:lstStyle>
            <a:lvl1pPr marL="0" indent="0" algn="ctr">
              <a:buNone/>
              <a:defRPr lang="en-US" sz="1200" b="1" i="0" kern="1200" spc="300" dirty="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EYEBROW</a:t>
            </a:r>
          </a:p>
        </p:txBody>
      </p:sp>
      <p:sp>
        <p:nvSpPr>
          <p:cNvPr id="48" name="Text Placeholder 12">
            <a:extLst>
              <a:ext uri="{FF2B5EF4-FFF2-40B4-BE49-F238E27FC236}">
                <a16:creationId xmlns:a16="http://schemas.microsoft.com/office/drawing/2014/main" id="{51E6FFF8-A8A7-3C71-837B-9C417CC66E39}"/>
              </a:ext>
            </a:extLst>
          </p:cNvPr>
          <p:cNvSpPr>
            <a:spLocks noGrp="1"/>
          </p:cNvSpPr>
          <p:nvPr>
            <p:ph type="body" sz="quarter" idx="24" hasCustomPrompt="1"/>
          </p:nvPr>
        </p:nvSpPr>
        <p:spPr>
          <a:xfrm>
            <a:off x="8607578" y="2189966"/>
            <a:ext cx="1304660" cy="296037"/>
          </a:xfrm>
          <a:prstGeom prst="roundRect">
            <a:avLst>
              <a:gd name="adj" fmla="val 22040"/>
            </a:avLst>
          </a:prstGeom>
          <a:solidFill>
            <a:schemeClr val="accent1"/>
          </a:solidFill>
        </p:spPr>
        <p:txBody>
          <a:bodyPr anchor="ctr"/>
          <a:lstStyle>
            <a:lvl1pPr marL="0" indent="0" algn="ctr">
              <a:buNone/>
              <a:defRPr lang="en-US" sz="1200" b="1" i="0" kern="1200" spc="300" dirty="0">
                <a:solidFill>
                  <a:schemeClr val="tx1"/>
                </a:solidFill>
                <a:latin typeface="Amazon Ember Mono" panose="020B0509020204020204" pitchFamily="49" charset="0"/>
                <a:ea typeface="Amazon Ember Mono" panose="020B0509020204020204" pitchFamily="49" charset="0"/>
                <a:cs typeface="Amazon Ember Mono" panose="020B0509020204020204" pitchFamily="49" charset="0"/>
              </a:defRPr>
            </a:lvl1pPr>
            <a:lvl2pPr marL="228600" indent="0">
              <a:buNone/>
              <a:defRPr/>
            </a:lvl2pPr>
            <a:lvl3pPr marL="457200" indent="0">
              <a:buNone/>
              <a:defRPr/>
            </a:lvl3pPr>
            <a:lvl4pPr marL="685800" indent="0">
              <a:buNone/>
              <a:defRPr/>
            </a:lvl4pPr>
            <a:lvl5pPr marL="685800" indent="0">
              <a:buNone/>
              <a:defRPr/>
            </a:lvl5pPr>
          </a:lstStyle>
          <a:p>
            <a:pPr lvl="0"/>
            <a:r>
              <a:rPr lang="en-US"/>
              <a:t>EYEBROW</a:t>
            </a:r>
          </a:p>
        </p:txBody>
      </p:sp>
    </p:spTree>
    <p:extLst>
      <p:ext uri="{BB962C8B-B14F-4D97-AF65-F5344CB8AC3E}">
        <p14:creationId xmlns:p14="http://schemas.microsoft.com/office/powerpoint/2010/main" val="251400691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image" Target="../media/image1.pn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88.xml"/><Relationship Id="rId21" Type="http://schemas.openxmlformats.org/officeDocument/2006/relationships/slideLayout" Target="../slideLayouts/slideLayout83.xml"/><Relationship Id="rId34" Type="http://schemas.openxmlformats.org/officeDocument/2006/relationships/slideLayout" Target="../slideLayouts/slideLayout96.xml"/><Relationship Id="rId42" Type="http://schemas.openxmlformats.org/officeDocument/2006/relationships/slideLayout" Target="../slideLayouts/slideLayout104.xml"/><Relationship Id="rId47" Type="http://schemas.openxmlformats.org/officeDocument/2006/relationships/slideLayout" Target="../slideLayouts/slideLayout109.xml"/><Relationship Id="rId50" Type="http://schemas.openxmlformats.org/officeDocument/2006/relationships/slideLayout" Target="../slideLayouts/slideLayout112.xml"/><Relationship Id="rId55" Type="http://schemas.openxmlformats.org/officeDocument/2006/relationships/slideLayout" Target="../slideLayouts/slideLayout117.xml"/><Relationship Id="rId63" Type="http://schemas.openxmlformats.org/officeDocument/2006/relationships/slideLayout" Target="../slideLayouts/slideLayout125.xml"/><Relationship Id="rId68" Type="http://schemas.openxmlformats.org/officeDocument/2006/relationships/image" Target="../media/image18.svg"/><Relationship Id="rId7" Type="http://schemas.openxmlformats.org/officeDocument/2006/relationships/slideLayout" Target="../slideLayouts/slideLayout6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9" Type="http://schemas.openxmlformats.org/officeDocument/2006/relationships/slideLayout" Target="../slideLayouts/slideLayout91.xml"/><Relationship Id="rId11" Type="http://schemas.openxmlformats.org/officeDocument/2006/relationships/slideLayout" Target="../slideLayouts/slideLayout73.xml"/><Relationship Id="rId24" Type="http://schemas.openxmlformats.org/officeDocument/2006/relationships/slideLayout" Target="../slideLayouts/slideLayout86.xml"/><Relationship Id="rId32" Type="http://schemas.openxmlformats.org/officeDocument/2006/relationships/slideLayout" Target="../slideLayouts/slideLayout94.xml"/><Relationship Id="rId37" Type="http://schemas.openxmlformats.org/officeDocument/2006/relationships/slideLayout" Target="../slideLayouts/slideLayout99.xml"/><Relationship Id="rId40" Type="http://schemas.openxmlformats.org/officeDocument/2006/relationships/slideLayout" Target="../slideLayouts/slideLayout102.xml"/><Relationship Id="rId45" Type="http://schemas.openxmlformats.org/officeDocument/2006/relationships/slideLayout" Target="../slideLayouts/slideLayout107.xml"/><Relationship Id="rId53" Type="http://schemas.openxmlformats.org/officeDocument/2006/relationships/slideLayout" Target="../slideLayouts/slideLayout115.xml"/><Relationship Id="rId58" Type="http://schemas.openxmlformats.org/officeDocument/2006/relationships/slideLayout" Target="../slideLayouts/slideLayout120.xml"/><Relationship Id="rId66" Type="http://schemas.openxmlformats.org/officeDocument/2006/relationships/image" Target="../media/image16.jpeg"/><Relationship Id="rId5" Type="http://schemas.openxmlformats.org/officeDocument/2006/relationships/slideLayout" Target="../slideLayouts/slideLayout67.xml"/><Relationship Id="rId61" Type="http://schemas.openxmlformats.org/officeDocument/2006/relationships/slideLayout" Target="../slideLayouts/slideLayout123.xml"/><Relationship Id="rId19" Type="http://schemas.openxmlformats.org/officeDocument/2006/relationships/slideLayout" Target="../slideLayouts/slideLayout81.xml"/><Relationship Id="rId14" Type="http://schemas.openxmlformats.org/officeDocument/2006/relationships/slideLayout" Target="../slideLayouts/slideLayout76.xml"/><Relationship Id="rId22" Type="http://schemas.openxmlformats.org/officeDocument/2006/relationships/slideLayout" Target="../slideLayouts/slideLayout84.xml"/><Relationship Id="rId27" Type="http://schemas.openxmlformats.org/officeDocument/2006/relationships/slideLayout" Target="../slideLayouts/slideLayout89.xml"/><Relationship Id="rId30" Type="http://schemas.openxmlformats.org/officeDocument/2006/relationships/slideLayout" Target="../slideLayouts/slideLayout92.xml"/><Relationship Id="rId35" Type="http://schemas.openxmlformats.org/officeDocument/2006/relationships/slideLayout" Target="../slideLayouts/slideLayout97.xml"/><Relationship Id="rId43" Type="http://schemas.openxmlformats.org/officeDocument/2006/relationships/slideLayout" Target="../slideLayouts/slideLayout105.xml"/><Relationship Id="rId48" Type="http://schemas.openxmlformats.org/officeDocument/2006/relationships/slideLayout" Target="../slideLayouts/slideLayout110.xml"/><Relationship Id="rId56" Type="http://schemas.openxmlformats.org/officeDocument/2006/relationships/slideLayout" Target="../slideLayouts/slideLayout118.xml"/><Relationship Id="rId64" Type="http://schemas.openxmlformats.org/officeDocument/2006/relationships/slideLayout" Target="../slideLayouts/slideLayout126.xml"/><Relationship Id="rId8" Type="http://schemas.openxmlformats.org/officeDocument/2006/relationships/slideLayout" Target="../slideLayouts/slideLayout70.xml"/><Relationship Id="rId51" Type="http://schemas.openxmlformats.org/officeDocument/2006/relationships/slideLayout" Target="../slideLayouts/slideLayout113.xml"/><Relationship Id="rId3" Type="http://schemas.openxmlformats.org/officeDocument/2006/relationships/slideLayout" Target="../slideLayouts/slideLayout65.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5" Type="http://schemas.openxmlformats.org/officeDocument/2006/relationships/slideLayout" Target="../slideLayouts/slideLayout87.xml"/><Relationship Id="rId33" Type="http://schemas.openxmlformats.org/officeDocument/2006/relationships/slideLayout" Target="../slideLayouts/slideLayout95.xml"/><Relationship Id="rId38" Type="http://schemas.openxmlformats.org/officeDocument/2006/relationships/slideLayout" Target="../slideLayouts/slideLayout100.xml"/><Relationship Id="rId46" Type="http://schemas.openxmlformats.org/officeDocument/2006/relationships/slideLayout" Target="../slideLayouts/slideLayout108.xml"/><Relationship Id="rId59" Type="http://schemas.openxmlformats.org/officeDocument/2006/relationships/slideLayout" Target="../slideLayouts/slideLayout121.xml"/><Relationship Id="rId67" Type="http://schemas.openxmlformats.org/officeDocument/2006/relationships/image" Target="../media/image17.png"/><Relationship Id="rId20" Type="http://schemas.openxmlformats.org/officeDocument/2006/relationships/slideLayout" Target="../slideLayouts/slideLayout82.xml"/><Relationship Id="rId41" Type="http://schemas.openxmlformats.org/officeDocument/2006/relationships/slideLayout" Target="../slideLayouts/slideLayout103.xml"/><Relationship Id="rId54" Type="http://schemas.openxmlformats.org/officeDocument/2006/relationships/slideLayout" Target="../slideLayouts/slideLayout116.xml"/><Relationship Id="rId62" Type="http://schemas.openxmlformats.org/officeDocument/2006/relationships/slideLayout" Target="../slideLayouts/slideLayout12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5" Type="http://schemas.openxmlformats.org/officeDocument/2006/relationships/slideLayout" Target="../slideLayouts/slideLayout77.xml"/><Relationship Id="rId23" Type="http://schemas.openxmlformats.org/officeDocument/2006/relationships/slideLayout" Target="../slideLayouts/slideLayout85.xml"/><Relationship Id="rId28" Type="http://schemas.openxmlformats.org/officeDocument/2006/relationships/slideLayout" Target="../slideLayouts/slideLayout90.xml"/><Relationship Id="rId36" Type="http://schemas.openxmlformats.org/officeDocument/2006/relationships/slideLayout" Target="../slideLayouts/slideLayout98.xml"/><Relationship Id="rId49" Type="http://schemas.openxmlformats.org/officeDocument/2006/relationships/slideLayout" Target="../slideLayouts/slideLayout111.xml"/><Relationship Id="rId57" Type="http://schemas.openxmlformats.org/officeDocument/2006/relationships/slideLayout" Target="../slideLayouts/slideLayout119.xml"/><Relationship Id="rId10" Type="http://schemas.openxmlformats.org/officeDocument/2006/relationships/slideLayout" Target="../slideLayouts/slideLayout72.xml"/><Relationship Id="rId31" Type="http://schemas.openxmlformats.org/officeDocument/2006/relationships/slideLayout" Target="../slideLayouts/slideLayout93.xml"/><Relationship Id="rId44" Type="http://schemas.openxmlformats.org/officeDocument/2006/relationships/slideLayout" Target="../slideLayouts/slideLayout106.xml"/><Relationship Id="rId52" Type="http://schemas.openxmlformats.org/officeDocument/2006/relationships/slideLayout" Target="../slideLayouts/slideLayout114.xml"/><Relationship Id="rId60" Type="http://schemas.openxmlformats.org/officeDocument/2006/relationships/slideLayout" Target="../slideLayouts/slideLayout122.xml"/><Relationship Id="rId65" Type="http://schemas.openxmlformats.org/officeDocument/2006/relationships/theme" Target="../theme/theme2.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39" Type="http://schemas.openxmlformats.org/officeDocument/2006/relationships/slideLayout" Target="../slideLayouts/slideLayout10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71DBC7-A563-4787-896F-A8C55AC39541}"/>
              </a:ext>
            </a:extLst>
          </p:cNvPr>
          <p:cNvSpPr>
            <a:spLocks noGrp="1"/>
          </p:cNvSpPr>
          <p:nvPr>
            <p:ph type="title"/>
          </p:nvPr>
        </p:nvSpPr>
        <p:spPr>
          <a:xfrm>
            <a:off x="419100" y="351901"/>
            <a:ext cx="11430001" cy="638175"/>
          </a:xfrm>
          <a:prstGeom prst="rect">
            <a:avLst/>
          </a:prstGeom>
        </p:spPr>
        <p:txBody>
          <a:bodyPr vert="horz" lIns="0" tIns="45720" rIns="0" bIns="4572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8BD4A25B-ECC2-4D0E-BA51-828900AA1150}"/>
              </a:ext>
            </a:extLst>
          </p:cNvPr>
          <p:cNvSpPr>
            <a:spLocks noGrp="1"/>
          </p:cNvSpPr>
          <p:nvPr>
            <p:ph type="body" idx="1"/>
          </p:nvPr>
        </p:nvSpPr>
        <p:spPr>
          <a:xfrm>
            <a:off x="426596" y="1371600"/>
            <a:ext cx="11422504" cy="1994392"/>
          </a:xfrm>
          <a:prstGeom prst="rect">
            <a:avLst/>
          </a:prstGeom>
        </p:spPr>
        <p:txBody>
          <a:bodyPr vert="horz" wrap="square" lIns="0" tIns="45720" rIns="0" bIns="4572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6CCEABC0-4D9B-4F84-9C7F-2B0BE8033B97}"/>
              </a:ext>
            </a:extLst>
          </p:cNvPr>
          <p:cNvSpPr>
            <a:spLocks noGrp="1"/>
          </p:cNvSpPr>
          <p:nvPr>
            <p:ph type="sldNum" sz="quarter" idx="4"/>
          </p:nvPr>
        </p:nvSpPr>
        <p:spPr>
          <a:xfrm>
            <a:off x="9105901"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9" name="TextBox 3">
            <a:extLst>
              <a:ext uri="{FF2B5EF4-FFF2-40B4-BE49-F238E27FC236}">
                <a16:creationId xmlns:a16="http://schemas.microsoft.com/office/drawing/2014/main" id="{4CAD4279-FBF3-4755-ADA6-63C789BE8BA1}"/>
              </a:ext>
            </a:extLst>
          </p:cNvPr>
          <p:cNvSpPr txBox="1">
            <a:spLocks noChangeArrowheads="1"/>
          </p:cNvSpPr>
          <p:nvPr userDrawn="1"/>
        </p:nvSpPr>
        <p:spPr bwMode="white">
          <a:xfrm>
            <a:off x="1215838" y="6476853"/>
            <a:ext cx="4880161"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a:r>
              <a:rPr lang="en-US" sz="700" dirty="0">
                <a:solidFill>
                  <a:schemeClr val="tx2"/>
                </a:solidFill>
              </a:rPr>
              <a:t>© </a:t>
            </a:r>
            <a:fld id="{C09C7244-04FA-4945-8501-81AE75998B9F}" type="datetimeyyyy">
              <a:rPr lang="en-US" sz="700" smtClean="0">
                <a:solidFill>
                  <a:schemeClr val="tx2"/>
                </a:solidFill>
              </a:rPr>
              <a:pPr algn="l"/>
              <a:t>2024</a:t>
            </a:fld>
            <a:r>
              <a:rPr lang="en-US" sz="700" dirty="0">
                <a:solidFill>
                  <a:schemeClr val="tx2"/>
                </a:solidFill>
              </a:rPr>
              <a:t>, Amazon Web Services, Inc. or its affiliates. All rights reserved.</a:t>
            </a:r>
            <a:endParaRPr lang="en-US" sz="700" b="1" dirty="0">
              <a:solidFill>
                <a:schemeClr val="tx2"/>
              </a:solidFill>
            </a:endParaRPr>
          </a:p>
        </p:txBody>
      </p:sp>
      <p:sp>
        <p:nvSpPr>
          <p:cNvPr id="7" name="Rectangle 6">
            <a:extLst>
              <a:ext uri="{FF2B5EF4-FFF2-40B4-BE49-F238E27FC236}">
                <a16:creationId xmlns:a16="http://schemas.microsoft.com/office/drawing/2014/main" id="{A3CD20FD-3887-D192-195B-10D765B627B3}"/>
              </a:ext>
            </a:extLst>
          </p:cNvPr>
          <p:cNvSpPr/>
          <p:nvPr userDrawn="1"/>
        </p:nvSpPr>
        <p:spPr>
          <a:xfrm>
            <a:off x="0" y="0"/>
            <a:ext cx="80304" cy="6858000"/>
          </a:xfrm>
          <a:prstGeom prst="rect">
            <a:avLst/>
          </a:prstGeom>
          <a:gradFill flip="none" rotWithShape="1">
            <a:gsLst>
              <a:gs pos="0">
                <a:schemeClr val="accent1"/>
              </a:gs>
              <a:gs pos="40000">
                <a:schemeClr val="accent3"/>
              </a:gs>
              <a:gs pos="70000">
                <a:schemeClr val="accent5"/>
              </a:gs>
              <a:gs pos="100000">
                <a:schemeClr val="accent2"/>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D9F24E9-D998-3182-6DB4-7D46CBFEBEDB}"/>
              </a:ext>
            </a:extLst>
          </p:cNvPr>
          <p:cNvPicPr>
            <a:picLocks noChangeAspect="1"/>
          </p:cNvPicPr>
          <p:nvPr userDrawn="1"/>
        </p:nvPicPr>
        <p:blipFill>
          <a:blip r:embed="rId64" cstate="screen">
            <a:extLst>
              <a:ext uri="{28A0092B-C50C-407E-A947-70E740481C1C}">
                <a14:useLocalDpi xmlns:a14="http://schemas.microsoft.com/office/drawing/2010/main"/>
              </a:ext>
            </a:extLst>
          </a:blip>
          <a:stretch>
            <a:fillRect/>
          </a:stretch>
        </p:blipFill>
        <p:spPr>
          <a:xfrm>
            <a:off x="426596" y="6403069"/>
            <a:ext cx="417466" cy="249648"/>
          </a:xfrm>
          <a:prstGeom prst="rect">
            <a:avLst/>
          </a:prstGeom>
        </p:spPr>
      </p:pic>
    </p:spTree>
    <p:extLst>
      <p:ext uri="{BB962C8B-B14F-4D97-AF65-F5344CB8AC3E}">
        <p14:creationId xmlns:p14="http://schemas.microsoft.com/office/powerpoint/2010/main" val="2257092076"/>
      </p:ext>
    </p:extLst>
  </p:cSld>
  <p:clrMap bg1="lt1" tx1="dk1" bg2="lt2" tx2="dk2" accent1="accent1" accent2="accent2" accent3="accent3" accent4="accent4" accent5="accent5" accent6="accent6" hlink="hlink" folHlink="folHlink"/>
  <p:sldLayoutIdLst>
    <p:sldLayoutId id="2147483662" r:id="rId1"/>
    <p:sldLayoutId id="2147483931" r:id="rId2"/>
    <p:sldLayoutId id="2147483817" r:id="rId3"/>
    <p:sldLayoutId id="2147483665" r:id="rId4"/>
    <p:sldLayoutId id="2147483691" r:id="rId5"/>
    <p:sldLayoutId id="2147483718" r:id="rId6"/>
    <p:sldLayoutId id="2147483669" r:id="rId7"/>
    <p:sldLayoutId id="2147483666" r:id="rId8"/>
    <p:sldLayoutId id="2147483670" r:id="rId9"/>
    <p:sldLayoutId id="2147483672" r:id="rId10"/>
    <p:sldLayoutId id="2147483668" r:id="rId11"/>
    <p:sldLayoutId id="2147483673" r:id="rId12"/>
    <p:sldLayoutId id="2147483674" r:id="rId13"/>
    <p:sldLayoutId id="2147483732" r:id="rId14"/>
    <p:sldLayoutId id="2147483685" r:id="rId15"/>
    <p:sldLayoutId id="2147483686" r:id="rId16"/>
    <p:sldLayoutId id="2147483710" r:id="rId17"/>
    <p:sldLayoutId id="2147483671" r:id="rId18"/>
    <p:sldLayoutId id="2147483723" r:id="rId19"/>
    <p:sldLayoutId id="2147483720" r:id="rId20"/>
    <p:sldLayoutId id="2147483719" r:id="rId21"/>
    <p:sldLayoutId id="2147483721" r:id="rId22"/>
    <p:sldLayoutId id="2147483702" r:id="rId23"/>
    <p:sldLayoutId id="2147483733" r:id="rId24"/>
    <p:sldLayoutId id="2147483939" r:id="rId25"/>
    <p:sldLayoutId id="2147483683" r:id="rId26"/>
    <p:sldLayoutId id="2147483677" r:id="rId27"/>
    <p:sldLayoutId id="2147483684" r:id="rId28"/>
    <p:sldLayoutId id="2147483701" r:id="rId29"/>
    <p:sldLayoutId id="2147483676" r:id="rId30"/>
    <p:sldLayoutId id="2147483678" r:id="rId31"/>
    <p:sldLayoutId id="2147483675" r:id="rId32"/>
    <p:sldLayoutId id="2147483700" r:id="rId33"/>
    <p:sldLayoutId id="2147483693" r:id="rId34"/>
    <p:sldLayoutId id="2147483725" r:id="rId35"/>
    <p:sldLayoutId id="2147483724" r:id="rId36"/>
    <p:sldLayoutId id="2147483699" r:id="rId37"/>
    <p:sldLayoutId id="2147483708" r:id="rId38"/>
    <p:sldLayoutId id="2147483707" r:id="rId39"/>
    <p:sldLayoutId id="2147483709" r:id="rId40"/>
    <p:sldLayoutId id="2147483712" r:id="rId41"/>
    <p:sldLayoutId id="2147483726" r:id="rId42"/>
    <p:sldLayoutId id="2147483692" r:id="rId43"/>
    <p:sldLayoutId id="2147483695" r:id="rId44"/>
    <p:sldLayoutId id="2147483696" r:id="rId45"/>
    <p:sldLayoutId id="2147483697" r:id="rId46"/>
    <p:sldLayoutId id="2147483704" r:id="rId47"/>
    <p:sldLayoutId id="2147483703" r:id="rId48"/>
    <p:sldLayoutId id="2147483694" r:id="rId49"/>
    <p:sldLayoutId id="2147483729" r:id="rId50"/>
    <p:sldLayoutId id="2147483728" r:id="rId51"/>
    <p:sldLayoutId id="2147483722" r:id="rId52"/>
    <p:sldLayoutId id="2147483730" r:id="rId53"/>
    <p:sldLayoutId id="2147483731" r:id="rId54"/>
    <p:sldLayoutId id="2147483681" r:id="rId55"/>
    <p:sldLayoutId id="2147483727" r:id="rId56"/>
    <p:sldLayoutId id="2147483705" r:id="rId57"/>
    <p:sldLayoutId id="2147483819" r:id="rId58"/>
    <p:sldLayoutId id="2147483820" r:id="rId59"/>
    <p:sldLayoutId id="2147483821" r:id="rId60"/>
    <p:sldLayoutId id="2147483687" r:id="rId61"/>
    <p:sldLayoutId id="2147483690" r:id="rId62"/>
  </p:sldLayoutIdLst>
  <p:transition>
    <p:fade/>
  </p:transition>
  <p:hf hdr="0" ftr="0" dt="0"/>
  <p:txStyles>
    <p:titleStyle>
      <a:lvl1pPr algn="l" defTabSz="914400" rtl="0" eaLnBrk="1" latinLnBrk="0" hangingPunct="1">
        <a:lnSpc>
          <a:spcPct val="90000"/>
        </a:lnSpc>
        <a:spcBef>
          <a:spcPct val="0"/>
        </a:spcBef>
        <a:buNone/>
        <a:defRPr sz="4000" b="1" kern="1200" spc="0" baseline="0">
          <a:solidFill>
            <a:schemeClr val="tx1"/>
          </a:solidFill>
          <a:latin typeface="+mj-lt"/>
          <a:ea typeface="+mj-ea"/>
          <a:cs typeface="+mj-cs"/>
        </a:defRPr>
      </a:lvl1pPr>
    </p:titleStyle>
    <p:bodyStyle>
      <a:lvl1pPr marL="285750" indent="-285750" algn="l" defTabSz="914400" rtl="0" eaLnBrk="1" latinLnBrk="0" hangingPunct="1">
        <a:lnSpc>
          <a:spcPct val="90000"/>
        </a:lnSpc>
        <a:spcBef>
          <a:spcPts val="0"/>
        </a:spcBef>
        <a:spcAft>
          <a:spcPts val="1200"/>
        </a:spcAft>
        <a:buClr>
          <a:schemeClr val="tx1"/>
        </a:buClr>
        <a:buSzPct val="90000"/>
        <a:buFont typeface="Amazon Ember Display" panose="020F0603020204020204" pitchFamily="34" charset="0"/>
        <a:buChar char="•"/>
        <a:tabLst/>
        <a:defRPr sz="2400" kern="1200">
          <a:solidFill>
            <a:schemeClr val="tx1"/>
          </a:solidFill>
          <a:latin typeface="+mn-lt"/>
          <a:ea typeface="+mn-ea"/>
          <a:cs typeface="+mn-cs"/>
        </a:defRPr>
      </a:lvl1pPr>
      <a:lvl2pPr marL="573088" indent="-344488" algn="l" defTabSz="914400" rtl="0" eaLnBrk="1" latinLnBrk="0" hangingPunct="1">
        <a:lnSpc>
          <a:spcPct val="90000"/>
        </a:lnSpc>
        <a:spcBef>
          <a:spcPts val="0"/>
        </a:spcBef>
        <a:spcAft>
          <a:spcPts val="1200"/>
        </a:spcAft>
        <a:buClr>
          <a:schemeClr val="tx1"/>
        </a:buClr>
        <a:buSzPct val="90000"/>
        <a:buFont typeface="Wingdings" panose="05000000000000000000" pitchFamily="2" charset="2"/>
        <a:buChar char="§"/>
        <a:tabLst/>
        <a:defRPr sz="2400" kern="1200">
          <a:solidFill>
            <a:schemeClr val="tx1"/>
          </a:solidFill>
          <a:latin typeface="+mn-lt"/>
          <a:ea typeface="+mn-ea"/>
          <a:cs typeface="+mn-cs"/>
        </a:defRPr>
      </a:lvl2pPr>
      <a:lvl3pPr marL="641350" indent="-409575" algn="l" defTabSz="914400" rtl="0" eaLnBrk="1" latinLnBrk="0" hangingPunct="1">
        <a:lnSpc>
          <a:spcPct val="90000"/>
        </a:lnSpc>
        <a:spcBef>
          <a:spcPts val="0"/>
        </a:spcBef>
        <a:spcAft>
          <a:spcPts val="600"/>
        </a:spcAft>
        <a:buClr>
          <a:schemeClr val="tx1"/>
        </a:buClr>
        <a:buFont typeface="Amazon Ember Display" panose="020F0603020204020204" pitchFamily="34" charset="0"/>
        <a:buChar char="–"/>
        <a:tabLst/>
        <a:defRPr sz="2000" kern="1200">
          <a:solidFill>
            <a:schemeClr val="tx1"/>
          </a:solidFill>
          <a:latin typeface="+mn-lt"/>
          <a:ea typeface="+mn-ea"/>
          <a:cs typeface="+mn-cs"/>
        </a:defRPr>
      </a:lvl3pPr>
      <a:lvl4pPr marL="914400" indent="-228600" algn="l" defTabSz="914400" rtl="0" eaLnBrk="1" latinLnBrk="0" hangingPunct="1">
        <a:lnSpc>
          <a:spcPct val="90000"/>
        </a:lnSpc>
        <a:spcBef>
          <a:spcPts val="0"/>
        </a:spcBef>
        <a:spcAft>
          <a:spcPts val="600"/>
        </a:spcAft>
        <a:buClr>
          <a:schemeClr val="tx1"/>
        </a:buClr>
        <a:buFont typeface="Amazon Ember Display" panose="020F0603020204020204" pitchFamily="34" charset="0"/>
        <a:buChar char="•"/>
        <a:tabLst/>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0"/>
        </a:spcBef>
        <a:buClr>
          <a:schemeClr val="tx1"/>
        </a:buClr>
        <a:buFont typeface="Amazon Ember Display" panose="020F0603020204020204" pitchFamily="34" charset="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mazon Ember Display" panose="020F0603020204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mazon Ember Display" panose="020F0603020204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mazon Ember Display" panose="020F0603020204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mazon Ember Display" panose="020F0603020204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16" userDrawn="1">
          <p15:clr>
            <a:srgbClr val="F26B43"/>
          </p15:clr>
        </p15:guide>
        <p15:guide id="4" orient="horz" pos="3912">
          <p15:clr>
            <a:srgbClr val="F26B43"/>
          </p15:clr>
        </p15:guide>
        <p15:guide id="5" pos="264" userDrawn="1">
          <p15:clr>
            <a:srgbClr val="F26B43"/>
          </p15:clr>
        </p15:guide>
        <p15:guide id="6" pos="7464" userDrawn="1">
          <p15:clr>
            <a:srgbClr val="F26B43"/>
          </p15:clr>
        </p15:guide>
        <p15:guide id="7" orient="horz" pos="86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6">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CCEABC0-4D9B-4F84-9C7F-2B0BE8033B97}"/>
              </a:ext>
            </a:extLst>
          </p:cNvPr>
          <p:cNvSpPr>
            <a:spLocks noGrp="1"/>
          </p:cNvSpPr>
          <p:nvPr>
            <p:ph type="sldNum" sz="quarter" idx="4"/>
          </p:nvPr>
        </p:nvSpPr>
        <p:spPr>
          <a:xfrm>
            <a:off x="9105900" y="6348151"/>
            <a:ext cx="2743200" cy="365125"/>
          </a:xfrm>
          <a:prstGeom prst="rect">
            <a:avLst/>
          </a:prstGeom>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a:t>
            </a:fld>
            <a:endParaRPr lang="en-US"/>
          </a:p>
        </p:txBody>
      </p:sp>
      <p:sp>
        <p:nvSpPr>
          <p:cNvPr id="9" name="TextBox 3">
            <a:extLst>
              <a:ext uri="{FF2B5EF4-FFF2-40B4-BE49-F238E27FC236}">
                <a16:creationId xmlns:a16="http://schemas.microsoft.com/office/drawing/2014/main" id="{4CAD4279-FBF3-4755-ADA6-63C789BE8BA1}"/>
              </a:ext>
            </a:extLst>
          </p:cNvPr>
          <p:cNvSpPr txBox="1">
            <a:spLocks noChangeArrowheads="1"/>
          </p:cNvSpPr>
          <p:nvPr userDrawn="1"/>
        </p:nvSpPr>
        <p:spPr bwMode="white">
          <a:xfrm>
            <a:off x="1215838" y="6476853"/>
            <a:ext cx="4570840" cy="107722"/>
          </a:xfrm>
          <a:prstGeom prst="rect">
            <a:avLst/>
          </a:prstGeom>
          <a:noFill/>
          <a:ln>
            <a:noFill/>
          </a:ln>
        </p:spPr>
        <p:txBody>
          <a:bodyPr wrap="square" lIns="0" tIns="0" rIns="0" bIns="0">
            <a:spAutoFit/>
          </a:bodyPr>
          <a:lstStyle>
            <a:lvl1pPr>
              <a:defRPr>
                <a:solidFill>
                  <a:schemeClr val="tx1"/>
                </a:solidFill>
                <a:latin typeface="+mn-lt"/>
              </a:defRPr>
            </a:lvl1pPr>
            <a:lvl2pPr marL="742950" indent="-285750">
              <a:defRPr>
                <a:solidFill>
                  <a:schemeClr val="tx1"/>
                </a:solidFill>
                <a:latin typeface="+mn-lt"/>
              </a:defRPr>
            </a:lvl2pPr>
            <a:lvl3pPr marL="1143000" indent="-228600">
              <a:defRPr>
                <a:solidFill>
                  <a:schemeClr val="tx1"/>
                </a:solidFill>
                <a:latin typeface="+mn-lt"/>
              </a:defRPr>
            </a:lvl3pPr>
            <a:lvl4pPr marL="1600200" indent="-228600">
              <a:defRPr>
                <a:solidFill>
                  <a:schemeClr val="tx1"/>
                </a:solidFill>
                <a:latin typeface="+mn-lt"/>
              </a:defRPr>
            </a:lvl4pPr>
            <a:lvl5pPr marL="2057400" indent="-228600">
              <a:defRPr>
                <a:solidFill>
                  <a:schemeClr val="tx1"/>
                </a:solidFill>
                <a:latin typeface="+mn-lt"/>
              </a:defRPr>
            </a:lvl5pPr>
            <a:lvl6pPr marL="2514600" indent="-228600" defTabSz="457200" fontAlgn="base">
              <a:spcBef>
                <a:spcPct val="0"/>
              </a:spcBef>
              <a:spcAft>
                <a:spcPct val="0"/>
              </a:spcAft>
              <a:defRPr>
                <a:solidFill>
                  <a:schemeClr val="tx1"/>
                </a:solidFill>
                <a:latin typeface="+mn-lt"/>
              </a:defRPr>
            </a:lvl6pPr>
            <a:lvl7pPr marL="2971800" indent="-228600" defTabSz="457200" fontAlgn="base">
              <a:spcBef>
                <a:spcPct val="0"/>
              </a:spcBef>
              <a:spcAft>
                <a:spcPct val="0"/>
              </a:spcAft>
              <a:defRPr>
                <a:solidFill>
                  <a:schemeClr val="tx1"/>
                </a:solidFill>
                <a:latin typeface="+mn-lt"/>
              </a:defRPr>
            </a:lvl7pPr>
            <a:lvl8pPr marL="3429000" indent="-228600" defTabSz="457200" fontAlgn="base">
              <a:spcBef>
                <a:spcPct val="0"/>
              </a:spcBef>
              <a:spcAft>
                <a:spcPct val="0"/>
              </a:spcAft>
              <a:defRPr>
                <a:solidFill>
                  <a:schemeClr val="tx1"/>
                </a:solidFill>
                <a:latin typeface="+mn-lt"/>
              </a:defRPr>
            </a:lvl8pPr>
            <a:lvl9pPr marL="3886200" indent="-228600" defTabSz="457200" fontAlgn="base">
              <a:spcBef>
                <a:spcPct val="0"/>
              </a:spcBef>
              <a:spcAft>
                <a:spcPct val="0"/>
              </a:spcAft>
              <a:defRPr>
                <a:solidFill>
                  <a:schemeClr val="tx1"/>
                </a:solidFill>
                <a:latin typeface="+mn-lt"/>
              </a:defRPr>
            </a:lvl9pPr>
          </a:lstStyle>
          <a:p>
            <a:pPr algn="l" defTabSz="1097212" eaLnBrk="1" fontAlgn="auto" hangingPunct="1">
              <a:spcBef>
                <a:spcPts val="0"/>
              </a:spcBef>
              <a:spcAft>
                <a:spcPts val="0"/>
              </a:spcAft>
              <a:defRPr/>
            </a:pPr>
            <a:r>
              <a:rPr lang="en-US" altLang="x-none" sz="700" b="0" i="0" dirty="0">
                <a:solidFill>
                  <a:schemeClr val="tx2"/>
                </a:solidFill>
                <a:latin typeface="Amazon Ember Display" panose="020F0603020204020204" pitchFamily="34" charset="0"/>
                <a:ea typeface="Amazon Ember Display" panose="020F0603020204020204" pitchFamily="34" charset="0"/>
                <a:cs typeface="Amazon Ember Display" panose="020F0603020204020204" pitchFamily="34" charset="0"/>
              </a:rPr>
              <a:t>© 2024, Amazon Web Services, Inc. or its affiliates. All rights reserved.</a:t>
            </a:r>
          </a:p>
        </p:txBody>
      </p:sp>
      <p:sp>
        <p:nvSpPr>
          <p:cNvPr id="8" name="Rectangle 7">
            <a:extLst>
              <a:ext uri="{FF2B5EF4-FFF2-40B4-BE49-F238E27FC236}">
                <a16:creationId xmlns:a16="http://schemas.microsoft.com/office/drawing/2014/main" id="{8C043B4F-E335-D57A-3E25-25F0F5F04021}"/>
              </a:ext>
            </a:extLst>
          </p:cNvPr>
          <p:cNvSpPr/>
          <p:nvPr userDrawn="1"/>
        </p:nvSpPr>
        <p:spPr>
          <a:xfrm>
            <a:off x="0" y="0"/>
            <a:ext cx="80304" cy="6858000"/>
          </a:xfrm>
          <a:prstGeom prst="rect">
            <a:avLst/>
          </a:prstGeom>
          <a:gradFill flip="none" rotWithShape="1">
            <a:gsLst>
              <a:gs pos="0">
                <a:schemeClr val="accent6"/>
              </a:gs>
              <a:gs pos="40000">
                <a:schemeClr val="accent1"/>
              </a:gs>
              <a:gs pos="100000">
                <a:schemeClr val="accent3"/>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5" name="Title Placeholder 1">
            <a:extLst>
              <a:ext uri="{FF2B5EF4-FFF2-40B4-BE49-F238E27FC236}">
                <a16:creationId xmlns:a16="http://schemas.microsoft.com/office/drawing/2014/main" id="{4DFFD08F-49D6-8825-ABAB-CF8590FC67EC}"/>
              </a:ext>
            </a:extLst>
          </p:cNvPr>
          <p:cNvSpPr>
            <a:spLocks noGrp="1"/>
          </p:cNvSpPr>
          <p:nvPr>
            <p:ph type="title"/>
          </p:nvPr>
        </p:nvSpPr>
        <p:spPr>
          <a:xfrm>
            <a:off x="425038" y="355015"/>
            <a:ext cx="11430001" cy="638175"/>
          </a:xfrm>
          <a:prstGeom prst="rect">
            <a:avLst/>
          </a:prstGeom>
        </p:spPr>
        <p:txBody>
          <a:bodyPr vert="horz" lIns="0" tIns="45720" rIns="0" bIns="45720" rtlCol="0" anchor="t">
            <a:noAutofit/>
          </a:bodyPr>
          <a:lstStyle/>
          <a:p>
            <a:r>
              <a:rPr lang="en-US" dirty="0"/>
              <a:t>Click to edit Master title style</a:t>
            </a:r>
          </a:p>
        </p:txBody>
      </p:sp>
      <p:sp>
        <p:nvSpPr>
          <p:cNvPr id="26" name="Text Placeholder 2">
            <a:extLst>
              <a:ext uri="{FF2B5EF4-FFF2-40B4-BE49-F238E27FC236}">
                <a16:creationId xmlns:a16="http://schemas.microsoft.com/office/drawing/2014/main" id="{6BF5023C-9DDF-2272-283E-FA3171F1D1CA}"/>
              </a:ext>
            </a:extLst>
          </p:cNvPr>
          <p:cNvSpPr>
            <a:spLocks noGrp="1"/>
          </p:cNvSpPr>
          <p:nvPr>
            <p:ph type="body" idx="1"/>
          </p:nvPr>
        </p:nvSpPr>
        <p:spPr>
          <a:xfrm>
            <a:off x="425038" y="1384288"/>
            <a:ext cx="11430001" cy="2049792"/>
          </a:xfrm>
          <a:prstGeom prst="rect">
            <a:avLst/>
          </a:prstGeom>
        </p:spPr>
        <p:txBody>
          <a:bodyPr vert="horz" wrap="square" lIns="0" tIns="45720" rIns="0" bIns="4572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 name="Graphic 2">
            <a:extLst>
              <a:ext uri="{FF2B5EF4-FFF2-40B4-BE49-F238E27FC236}">
                <a16:creationId xmlns:a16="http://schemas.microsoft.com/office/drawing/2014/main" id="{129C534B-A3FE-9853-E9CE-2271CF0D77A2}"/>
              </a:ext>
            </a:extLst>
          </p:cNvPr>
          <p:cNvPicPr>
            <a:picLocks noChangeAspect="1"/>
          </p:cNvPicPr>
          <p:nvPr userDrawn="1"/>
        </p:nvPicPr>
        <p:blipFill>
          <a:blip r:embed="rId67" cstate="screen">
            <a:extLst>
              <a:ext uri="{28A0092B-C50C-407E-A947-70E740481C1C}">
                <a14:useLocalDpi xmlns:a14="http://schemas.microsoft.com/office/drawing/2010/main"/>
              </a:ext>
              <a:ext uri="{96DAC541-7B7A-43D3-8B79-37D633B846F1}">
                <asvg:svgBlip xmlns:asvg="http://schemas.microsoft.com/office/drawing/2016/SVG/main" r:embed="rId68"/>
              </a:ext>
            </a:extLst>
          </a:blip>
          <a:stretch>
            <a:fillRect/>
          </a:stretch>
        </p:blipFill>
        <p:spPr>
          <a:xfrm>
            <a:off x="419100" y="6428661"/>
            <a:ext cx="388818" cy="232516"/>
          </a:xfrm>
          <a:prstGeom prst="rect">
            <a:avLst/>
          </a:prstGeom>
        </p:spPr>
      </p:pic>
    </p:spTree>
    <p:extLst>
      <p:ext uri="{BB962C8B-B14F-4D97-AF65-F5344CB8AC3E}">
        <p14:creationId xmlns:p14="http://schemas.microsoft.com/office/powerpoint/2010/main" val="3330531185"/>
      </p:ext>
    </p:extLst>
  </p:cSld>
  <p:clrMap bg1="dk1" tx1="lt1" bg2="dk2" tx2="lt2" accent1="accent1" accent2="accent2" accent3="accent3" accent4="accent4" accent5="accent5" accent6="accent6" hlink="hlink" folHlink="folHlink"/>
  <p:sldLayoutIdLst>
    <p:sldLayoutId id="2147483875" r:id="rId1"/>
    <p:sldLayoutId id="2147483747" r:id="rId2"/>
    <p:sldLayoutId id="2147483748" r:id="rId3"/>
    <p:sldLayoutId id="2147483930" r:id="rId4"/>
    <p:sldLayoutId id="2147483879" r:id="rId5"/>
    <p:sldLayoutId id="2147483880" r:id="rId6"/>
    <p:sldLayoutId id="2147483881" r:id="rId7"/>
    <p:sldLayoutId id="2147483882" r:id="rId8"/>
    <p:sldLayoutId id="2147483883" r:id="rId9"/>
    <p:sldLayoutId id="2147483884" r:id="rId10"/>
    <p:sldLayoutId id="2147483885" r:id="rId11"/>
    <p:sldLayoutId id="2147483886" r:id="rId12"/>
    <p:sldLayoutId id="2147483887" r:id="rId13"/>
    <p:sldLayoutId id="2147483888" r:id="rId14"/>
    <p:sldLayoutId id="2147483889" r:id="rId15"/>
    <p:sldLayoutId id="2147483890" r:id="rId16"/>
    <p:sldLayoutId id="2147483891" r:id="rId17"/>
    <p:sldLayoutId id="2147483892" r:id="rId18"/>
    <p:sldLayoutId id="2147483893" r:id="rId19"/>
    <p:sldLayoutId id="2147483894" r:id="rId20"/>
    <p:sldLayoutId id="2147483895" r:id="rId21"/>
    <p:sldLayoutId id="2147483896" r:id="rId22"/>
    <p:sldLayoutId id="2147483897" r:id="rId23"/>
    <p:sldLayoutId id="2147483898" r:id="rId24"/>
    <p:sldLayoutId id="2147483899" r:id="rId25"/>
    <p:sldLayoutId id="2147483938" r:id="rId26"/>
    <p:sldLayoutId id="2147483900" r:id="rId27"/>
    <p:sldLayoutId id="2147483901" r:id="rId28"/>
    <p:sldLayoutId id="2147483902" r:id="rId29"/>
    <p:sldLayoutId id="2147483903" r:id="rId30"/>
    <p:sldLayoutId id="2147483904" r:id="rId31"/>
    <p:sldLayoutId id="2147483905" r:id="rId32"/>
    <p:sldLayoutId id="2147483906" r:id="rId33"/>
    <p:sldLayoutId id="2147483907" r:id="rId34"/>
    <p:sldLayoutId id="2147483908" r:id="rId35"/>
    <p:sldLayoutId id="2147483909" r:id="rId36"/>
    <p:sldLayoutId id="2147483910" r:id="rId37"/>
    <p:sldLayoutId id="2147483911" r:id="rId38"/>
    <p:sldLayoutId id="2147483912" r:id="rId39"/>
    <p:sldLayoutId id="2147483913" r:id="rId40"/>
    <p:sldLayoutId id="2147483914" r:id="rId41"/>
    <p:sldLayoutId id="2147483915" r:id="rId42"/>
    <p:sldLayoutId id="2147483916" r:id="rId43"/>
    <p:sldLayoutId id="2147483917" r:id="rId44"/>
    <p:sldLayoutId id="2147483918" r:id="rId45"/>
    <p:sldLayoutId id="2147483919" r:id="rId46"/>
    <p:sldLayoutId id="2147483920" r:id="rId47"/>
    <p:sldLayoutId id="2147483921" r:id="rId48"/>
    <p:sldLayoutId id="2147483922" r:id="rId49"/>
    <p:sldLayoutId id="2147483923" r:id="rId50"/>
    <p:sldLayoutId id="2147483924" r:id="rId51"/>
    <p:sldLayoutId id="2147483925" r:id="rId52"/>
    <p:sldLayoutId id="2147483926" r:id="rId53"/>
    <p:sldLayoutId id="2147483927" r:id="rId54"/>
    <p:sldLayoutId id="2147483928" r:id="rId55"/>
    <p:sldLayoutId id="2147483799" r:id="rId56"/>
    <p:sldLayoutId id="2147483798" r:id="rId57"/>
    <p:sldLayoutId id="2147483865" r:id="rId58"/>
    <p:sldLayoutId id="2147483802" r:id="rId59"/>
    <p:sldLayoutId id="2147483806" r:id="rId60"/>
    <p:sldLayoutId id="2147483929" r:id="rId61"/>
    <p:sldLayoutId id="2147483869" r:id="rId62"/>
    <p:sldLayoutId id="2147483813" r:id="rId63"/>
    <p:sldLayoutId id="2147483814" r:id="rId64"/>
  </p:sldLayoutIdLst>
  <p:transition>
    <p:fade/>
  </p:transition>
  <p:hf hdr="0" ftr="0" dt="0"/>
  <p:txStyles>
    <p:titleStyle>
      <a:lvl1pPr algn="l" defTabSz="914400" rtl="0" eaLnBrk="1" latinLnBrk="0" hangingPunct="1">
        <a:lnSpc>
          <a:spcPct val="90000"/>
        </a:lnSpc>
        <a:spcBef>
          <a:spcPct val="0"/>
        </a:spcBef>
        <a:buNone/>
        <a:defRPr sz="4000" b="1" kern="1200" spc="0" baseline="0">
          <a:solidFill>
            <a:schemeClr val="tx1"/>
          </a:solidFill>
          <a:latin typeface="+mj-lt"/>
          <a:ea typeface="+mj-ea"/>
          <a:cs typeface="+mj-cs"/>
        </a:defRPr>
      </a:lvl1pPr>
    </p:titleStyle>
    <p:bodyStyle>
      <a:lvl1pPr marL="285750" indent="-285750" algn="l" defTabSz="914400" rtl="0" eaLnBrk="1" latinLnBrk="0" hangingPunct="1">
        <a:lnSpc>
          <a:spcPct val="90000"/>
        </a:lnSpc>
        <a:spcBef>
          <a:spcPts val="0"/>
        </a:spcBef>
        <a:spcAft>
          <a:spcPts val="1200"/>
        </a:spcAft>
        <a:buClr>
          <a:schemeClr val="tx1"/>
        </a:buClr>
        <a:buSzPct val="90000"/>
        <a:buFont typeface="Amazon Ember Display" panose="020F0603020204020204" pitchFamily="34" charset="0"/>
        <a:buChar char="•"/>
        <a:tabLst/>
        <a:defRPr sz="2400" kern="1200">
          <a:solidFill>
            <a:schemeClr val="tx1"/>
          </a:solidFill>
          <a:latin typeface="+mn-lt"/>
          <a:ea typeface="+mn-ea"/>
          <a:cs typeface="+mn-cs"/>
        </a:defRPr>
      </a:lvl1pPr>
      <a:lvl2pPr marL="573088" indent="-344488" algn="l" defTabSz="914400" rtl="0" eaLnBrk="1" latinLnBrk="0" hangingPunct="1">
        <a:lnSpc>
          <a:spcPct val="90000"/>
        </a:lnSpc>
        <a:spcBef>
          <a:spcPts val="0"/>
        </a:spcBef>
        <a:spcAft>
          <a:spcPts val="1200"/>
        </a:spcAft>
        <a:buClr>
          <a:schemeClr val="tx1"/>
        </a:buClr>
        <a:buSzPct val="90000"/>
        <a:buFont typeface="Wingdings" panose="05000000000000000000" pitchFamily="2" charset="2"/>
        <a:buChar char="§"/>
        <a:tabLst/>
        <a:defRPr sz="2400" kern="1200">
          <a:solidFill>
            <a:schemeClr val="tx1"/>
          </a:solidFill>
          <a:latin typeface="+mn-lt"/>
          <a:ea typeface="+mn-ea"/>
          <a:cs typeface="+mn-cs"/>
        </a:defRPr>
      </a:lvl2pPr>
      <a:lvl3pPr marL="641350" indent="-409575" algn="l" defTabSz="914400" rtl="0" eaLnBrk="1" latinLnBrk="0" hangingPunct="1">
        <a:lnSpc>
          <a:spcPct val="90000"/>
        </a:lnSpc>
        <a:spcBef>
          <a:spcPts val="0"/>
        </a:spcBef>
        <a:spcAft>
          <a:spcPts val="600"/>
        </a:spcAft>
        <a:buClr>
          <a:schemeClr val="tx1"/>
        </a:buClr>
        <a:buFont typeface="Amazon Ember Display" panose="020F0603020204020204" pitchFamily="34" charset="0"/>
        <a:buChar char="–"/>
        <a:tabLst/>
        <a:defRPr sz="2000" kern="1200">
          <a:solidFill>
            <a:schemeClr val="tx1"/>
          </a:solidFill>
          <a:latin typeface="+mn-lt"/>
          <a:ea typeface="+mn-ea"/>
          <a:cs typeface="+mn-cs"/>
        </a:defRPr>
      </a:lvl3pPr>
      <a:lvl4pPr marL="914400" indent="-228600" algn="l" defTabSz="914400" rtl="0" eaLnBrk="1" latinLnBrk="0" hangingPunct="1">
        <a:lnSpc>
          <a:spcPct val="90000"/>
        </a:lnSpc>
        <a:spcBef>
          <a:spcPts val="0"/>
        </a:spcBef>
        <a:spcAft>
          <a:spcPts val="600"/>
        </a:spcAft>
        <a:buClr>
          <a:schemeClr val="tx1"/>
        </a:buClr>
        <a:buFont typeface="Amazon Ember Display" panose="020F0603020204020204" pitchFamily="34" charset="0"/>
        <a:buChar char="•"/>
        <a:tabLst/>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0"/>
        </a:spcBef>
        <a:buClr>
          <a:schemeClr val="tx1"/>
        </a:buClr>
        <a:buFont typeface="Amazon Ember Display" panose="020F0603020204020204" pitchFamily="34" charset="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mazon Ember Display" panose="020F0603020204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mazon Ember Display" panose="020F0603020204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mazon Ember Display" panose="020F0603020204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mazon Ember Display" panose="020F0603020204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16" userDrawn="1">
          <p15:clr>
            <a:srgbClr val="F26B43"/>
          </p15:clr>
        </p15:guide>
        <p15:guide id="4" orient="horz" pos="3912">
          <p15:clr>
            <a:srgbClr val="F26B43"/>
          </p15:clr>
        </p15:guide>
        <p15:guide id="5" pos="264" userDrawn="1">
          <p15:clr>
            <a:srgbClr val="F26B43"/>
          </p15:clr>
        </p15:guide>
        <p15:guide id="6" pos="7464" userDrawn="1">
          <p15:clr>
            <a:srgbClr val="F26B43"/>
          </p15:clr>
        </p15:guide>
        <p15:guide id="7" orient="horz" pos="86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hyperlink" Target="https://speakerdeck.com/icoxfog417/purodakutonocheng-chang-woridosurusheng-cheng-xi-ai-nohuo-yong-zhan-lue" TargetMode="External"/><Relationship Id="rId3" Type="http://schemas.openxmlformats.org/officeDocument/2006/relationships/image" Target="../media/image29.svg"/><Relationship Id="rId7" Type="http://schemas.openxmlformats.org/officeDocument/2006/relationships/image" Target="../media/image33.svg"/><Relationship Id="rId2" Type="http://schemas.openxmlformats.org/officeDocument/2006/relationships/image" Target="../media/image28.png"/><Relationship Id="rId1" Type="http://schemas.openxmlformats.org/officeDocument/2006/relationships/slideLayout" Target="../slideLayouts/slideLayout4.xml"/><Relationship Id="rId6" Type="http://schemas.openxmlformats.org/officeDocument/2006/relationships/image" Target="../media/image32.png"/><Relationship Id="rId5" Type="http://schemas.openxmlformats.org/officeDocument/2006/relationships/image" Target="../media/image31.svg"/><Relationship Id="rId4" Type="http://schemas.openxmlformats.org/officeDocument/2006/relationships/image" Target="../media/image30.png"/></Relationships>
</file>

<file path=ppt/slides/_rels/slide20.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9.xml"/><Relationship Id="rId4" Type="http://schemas.openxmlformats.org/officeDocument/2006/relationships/image" Target="../media/image3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hyperlink" Target="https://aws.amazon.com/jp/blogs/news/mlops-foundation-roadmap-for-enterprises-with-amazon-sagemaker-jp/" TargetMode="External"/><Relationship Id="rId2" Type="http://schemas.openxmlformats.org/officeDocument/2006/relationships/image" Target="../media/image37.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6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09FE27B9-FC84-11E6-AC53-8178C2BFC786}"/>
              </a:ext>
            </a:extLst>
          </p:cNvPr>
          <p:cNvSpPr>
            <a:spLocks noGrp="1"/>
          </p:cNvSpPr>
          <p:nvPr>
            <p:ph type="ctrTitle"/>
          </p:nvPr>
        </p:nvSpPr>
        <p:spPr>
          <a:xfrm>
            <a:off x="426596" y="2746988"/>
            <a:ext cx="9268010" cy="757130"/>
          </a:xfrm>
        </p:spPr>
        <p:txBody>
          <a:bodyPr/>
          <a:lstStyle/>
          <a:p>
            <a:r>
              <a:rPr lang="en-US" dirty="0"/>
              <a:t>ML Enablement Workshop</a:t>
            </a:r>
            <a:br>
              <a:rPr lang="en-US" dirty="0"/>
            </a:br>
            <a:endParaRPr lang="en-US" dirty="0"/>
          </a:p>
        </p:txBody>
      </p:sp>
      <p:sp>
        <p:nvSpPr>
          <p:cNvPr id="13" name="Subtitle 12">
            <a:extLst>
              <a:ext uri="{FF2B5EF4-FFF2-40B4-BE49-F238E27FC236}">
                <a16:creationId xmlns:a16="http://schemas.microsoft.com/office/drawing/2014/main" id="{0528F7A3-BACC-C8DD-5B13-698E7ECA241E}"/>
              </a:ext>
            </a:extLst>
          </p:cNvPr>
          <p:cNvSpPr>
            <a:spLocks noGrp="1"/>
          </p:cNvSpPr>
          <p:nvPr>
            <p:ph type="subTitle" idx="1"/>
          </p:nvPr>
        </p:nvSpPr>
        <p:spPr>
          <a:xfrm>
            <a:off x="426595" y="3533486"/>
            <a:ext cx="8727237" cy="547842"/>
          </a:xfrm>
        </p:spPr>
        <p:txBody>
          <a:bodyPr/>
          <a:lstStyle/>
          <a:p>
            <a:r>
              <a:rPr lang="ja-JP" altLang="en-US" dirty="0"/>
              <a:t>改善編</a:t>
            </a:r>
            <a:r>
              <a:rPr lang="en-US" altLang="ja-JP" dirty="0"/>
              <a:t> : Continuous improvement</a:t>
            </a:r>
            <a:endParaRPr lang="en-US" dirty="0"/>
          </a:p>
        </p:txBody>
      </p:sp>
      <p:sp>
        <p:nvSpPr>
          <p:cNvPr id="15" name="Text Placeholder 14">
            <a:extLst>
              <a:ext uri="{FF2B5EF4-FFF2-40B4-BE49-F238E27FC236}">
                <a16:creationId xmlns:a16="http://schemas.microsoft.com/office/drawing/2014/main" id="{0D5415F7-775F-3BB3-B994-B5358C898248}"/>
              </a:ext>
            </a:extLst>
          </p:cNvPr>
          <p:cNvSpPr>
            <a:spLocks noGrp="1"/>
          </p:cNvSpPr>
          <p:nvPr>
            <p:ph type="body" sz="quarter" idx="11"/>
          </p:nvPr>
        </p:nvSpPr>
        <p:spPr/>
        <p:txBody>
          <a:bodyPr/>
          <a:lstStyle/>
          <a:p>
            <a:endParaRPr lang="en-US"/>
          </a:p>
        </p:txBody>
      </p:sp>
      <p:sp>
        <p:nvSpPr>
          <p:cNvPr id="16" name="Text Placeholder 15">
            <a:extLst>
              <a:ext uri="{FF2B5EF4-FFF2-40B4-BE49-F238E27FC236}">
                <a16:creationId xmlns:a16="http://schemas.microsoft.com/office/drawing/2014/main" id="{D34BC3CD-4B5C-07E9-137D-84736FB912EF}"/>
              </a:ext>
            </a:extLst>
          </p:cNvPr>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667862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E11836-CC28-4EFC-8059-D77542C0B9ED}"/>
              </a:ext>
            </a:extLst>
          </p:cNvPr>
          <p:cNvSpPr>
            <a:spLocks noGrp="1"/>
          </p:cNvSpPr>
          <p:nvPr>
            <p:ph type="title"/>
          </p:nvPr>
        </p:nvSpPr>
        <p:spPr/>
        <p:txBody>
          <a:bodyPr/>
          <a:lstStyle/>
          <a:p>
            <a:r>
              <a:rPr kumimoji="1" lang="ja-JP" altLang="en-US" dirty="0"/>
              <a:t>プロセス改善のスタート</a:t>
            </a:r>
          </a:p>
        </p:txBody>
      </p:sp>
      <p:sp>
        <p:nvSpPr>
          <p:cNvPr id="3" name="コンテンツ プレースホルダー 2">
            <a:extLst>
              <a:ext uri="{FF2B5EF4-FFF2-40B4-BE49-F238E27FC236}">
                <a16:creationId xmlns:a16="http://schemas.microsoft.com/office/drawing/2014/main" id="{6A9A23FE-E223-4541-BBC4-626D33C63A3B}"/>
              </a:ext>
            </a:extLst>
          </p:cNvPr>
          <p:cNvSpPr>
            <a:spLocks noGrp="1"/>
          </p:cNvSpPr>
          <p:nvPr>
            <p:ph idx="1"/>
          </p:nvPr>
        </p:nvSpPr>
        <p:spPr>
          <a:xfrm>
            <a:off x="425038" y="1371600"/>
            <a:ext cx="11424062" cy="984885"/>
          </a:xfrm>
        </p:spPr>
        <p:txBody>
          <a:bodyPr/>
          <a:lstStyle/>
          <a:p>
            <a:r>
              <a:rPr lang="ja-JP" altLang="en-US" dirty="0"/>
              <a:t>はじめに、各プロセスの時間配分を宣言ください。</a:t>
            </a:r>
            <a:endParaRPr lang="en-US" altLang="ja-JP" dirty="0"/>
          </a:p>
          <a:p>
            <a:r>
              <a:rPr lang="ja-JP" altLang="en-US" dirty="0"/>
              <a:t>その後、時間配分の背景について共有した後さっそくワークに入りましょう！</a:t>
            </a:r>
            <a:endParaRPr lang="en-US" altLang="ja-JP" dirty="0"/>
          </a:p>
        </p:txBody>
      </p:sp>
      <p:sp>
        <p:nvSpPr>
          <p:cNvPr id="4" name="スライド番号プレースホルダー 3">
            <a:extLst>
              <a:ext uri="{FF2B5EF4-FFF2-40B4-BE49-F238E27FC236}">
                <a16:creationId xmlns:a16="http://schemas.microsoft.com/office/drawing/2014/main" id="{9C15C364-B587-4AD1-BE7C-31F4376C8A4B}"/>
              </a:ext>
            </a:extLst>
          </p:cNvPr>
          <p:cNvSpPr>
            <a:spLocks noGrp="1"/>
          </p:cNvSpPr>
          <p:nvPr>
            <p:ph type="sldNum" sz="quarter" idx="4"/>
          </p:nvPr>
        </p:nvSpPr>
        <p:spPr/>
        <p:txBody>
          <a:bodyPr/>
          <a:lstStyle/>
          <a:p>
            <a:fld id="{DC503246-BBCE-4F0A-BCDC-08FC4C52637D}" type="slidenum">
              <a:rPr lang="en-US" smtClean="0"/>
              <a:pPr/>
              <a:t>10</a:t>
            </a:fld>
            <a:endParaRPr lang="en-US" dirty="0"/>
          </a:p>
        </p:txBody>
      </p:sp>
      <p:sp>
        <p:nvSpPr>
          <p:cNvPr id="16" name="矢印: 五方向 15">
            <a:extLst>
              <a:ext uri="{FF2B5EF4-FFF2-40B4-BE49-F238E27FC236}">
                <a16:creationId xmlns:a16="http://schemas.microsoft.com/office/drawing/2014/main" id="{9574C26A-B46F-41B2-BA1A-2B940DF3BD82}"/>
              </a:ext>
            </a:extLst>
          </p:cNvPr>
          <p:cNvSpPr/>
          <p:nvPr/>
        </p:nvSpPr>
        <p:spPr>
          <a:xfrm>
            <a:off x="425038" y="2683100"/>
            <a:ext cx="2200175" cy="496529"/>
          </a:xfrm>
          <a:prstGeom prst="homePlat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rgbClr val="111724"/>
                </a:solidFill>
              </a:rPr>
              <a:t>Listen</a:t>
            </a:r>
            <a:endParaRPr kumimoji="1" lang="ja-JP" altLang="en-US" dirty="0" err="1">
              <a:solidFill>
                <a:srgbClr val="111724"/>
              </a:solidFill>
            </a:endParaRPr>
          </a:p>
        </p:txBody>
      </p:sp>
      <p:sp>
        <p:nvSpPr>
          <p:cNvPr id="17" name="矢印: 五方向 16">
            <a:extLst>
              <a:ext uri="{FF2B5EF4-FFF2-40B4-BE49-F238E27FC236}">
                <a16:creationId xmlns:a16="http://schemas.microsoft.com/office/drawing/2014/main" id="{7C6D3FF6-FCD2-4CB0-B7AB-FB6D9AFF4936}"/>
              </a:ext>
            </a:extLst>
          </p:cNvPr>
          <p:cNvSpPr/>
          <p:nvPr/>
        </p:nvSpPr>
        <p:spPr>
          <a:xfrm>
            <a:off x="2779864" y="2683100"/>
            <a:ext cx="2200175" cy="496529"/>
          </a:xfrm>
          <a:prstGeom prst="homePlat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rgbClr val="111724"/>
                </a:solidFill>
              </a:rPr>
              <a:t>Define</a:t>
            </a:r>
            <a:endParaRPr kumimoji="1" lang="ja-JP" altLang="en-US" dirty="0" err="1">
              <a:solidFill>
                <a:srgbClr val="111724"/>
              </a:solidFill>
            </a:endParaRPr>
          </a:p>
        </p:txBody>
      </p:sp>
      <p:sp>
        <p:nvSpPr>
          <p:cNvPr id="18" name="矢印: 五方向 17">
            <a:extLst>
              <a:ext uri="{FF2B5EF4-FFF2-40B4-BE49-F238E27FC236}">
                <a16:creationId xmlns:a16="http://schemas.microsoft.com/office/drawing/2014/main" id="{721845FC-D604-42E5-8D5E-DF9AB340C53B}"/>
              </a:ext>
            </a:extLst>
          </p:cNvPr>
          <p:cNvSpPr/>
          <p:nvPr/>
        </p:nvSpPr>
        <p:spPr>
          <a:xfrm>
            <a:off x="5134690" y="2683100"/>
            <a:ext cx="2200175" cy="496529"/>
          </a:xfrm>
          <a:prstGeom prst="homePlate">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Invent</a:t>
            </a:r>
            <a:endParaRPr kumimoji="1" lang="ja-JP" altLang="en-US" dirty="0" err="1">
              <a:solidFill>
                <a:schemeClr val="tx1"/>
              </a:solidFill>
            </a:endParaRPr>
          </a:p>
        </p:txBody>
      </p:sp>
      <p:sp>
        <p:nvSpPr>
          <p:cNvPr id="19" name="矢印: 五方向 18">
            <a:extLst>
              <a:ext uri="{FF2B5EF4-FFF2-40B4-BE49-F238E27FC236}">
                <a16:creationId xmlns:a16="http://schemas.microsoft.com/office/drawing/2014/main" id="{6608AB57-F5A4-43C7-BF35-022E4A6B463C}"/>
              </a:ext>
            </a:extLst>
          </p:cNvPr>
          <p:cNvSpPr/>
          <p:nvPr/>
        </p:nvSpPr>
        <p:spPr>
          <a:xfrm>
            <a:off x="7489516" y="2683100"/>
            <a:ext cx="2200175" cy="496529"/>
          </a:xfrm>
          <a:prstGeom prst="homePlate">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Refine</a:t>
            </a:r>
            <a:endParaRPr kumimoji="1" lang="ja-JP" altLang="en-US" dirty="0" err="1">
              <a:solidFill>
                <a:schemeClr val="tx1"/>
              </a:solidFill>
            </a:endParaRPr>
          </a:p>
        </p:txBody>
      </p:sp>
      <p:sp>
        <p:nvSpPr>
          <p:cNvPr id="20" name="矢印: 五方向 19">
            <a:extLst>
              <a:ext uri="{FF2B5EF4-FFF2-40B4-BE49-F238E27FC236}">
                <a16:creationId xmlns:a16="http://schemas.microsoft.com/office/drawing/2014/main" id="{AA8667D7-02CC-4DCD-AE16-E9C6716535B8}"/>
              </a:ext>
            </a:extLst>
          </p:cNvPr>
          <p:cNvSpPr/>
          <p:nvPr/>
        </p:nvSpPr>
        <p:spPr>
          <a:xfrm>
            <a:off x="9844341" y="2683100"/>
            <a:ext cx="2200175" cy="496529"/>
          </a:xfrm>
          <a:prstGeom prst="homePlate">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Test/Iterate</a:t>
            </a:r>
            <a:endParaRPr kumimoji="1" lang="ja-JP" altLang="en-US" dirty="0" err="1">
              <a:solidFill>
                <a:schemeClr val="tx1"/>
              </a:solidFill>
            </a:endParaRPr>
          </a:p>
        </p:txBody>
      </p:sp>
      <p:pic>
        <p:nvPicPr>
          <p:cNvPr id="21" name="グラフィックス 20" descr="ストップウォッチ 単色塗りつぶし">
            <a:extLst>
              <a:ext uri="{FF2B5EF4-FFF2-40B4-BE49-F238E27FC236}">
                <a16:creationId xmlns:a16="http://schemas.microsoft.com/office/drawing/2014/main" id="{5EE3C395-4597-4847-9C60-2431D4C7D39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5038" y="3395012"/>
            <a:ext cx="763585" cy="763585"/>
          </a:xfrm>
          <a:prstGeom prst="rect">
            <a:avLst/>
          </a:prstGeom>
        </p:spPr>
      </p:pic>
      <p:sp>
        <p:nvSpPr>
          <p:cNvPr id="22" name="テキスト ボックス 21">
            <a:extLst>
              <a:ext uri="{FF2B5EF4-FFF2-40B4-BE49-F238E27FC236}">
                <a16:creationId xmlns:a16="http://schemas.microsoft.com/office/drawing/2014/main" id="{138A744F-6270-40C3-8558-818E877E67AE}"/>
              </a:ext>
            </a:extLst>
          </p:cNvPr>
          <p:cNvSpPr txBox="1"/>
          <p:nvPr/>
        </p:nvSpPr>
        <p:spPr>
          <a:xfrm>
            <a:off x="1082259" y="3545972"/>
            <a:ext cx="1257405" cy="461665"/>
          </a:xfrm>
          <a:prstGeom prst="rect">
            <a:avLst/>
          </a:prstGeom>
          <a:noFill/>
        </p:spPr>
        <p:txBody>
          <a:bodyPr wrap="square" lIns="0" rIns="0" rtlCol="0">
            <a:spAutoFit/>
          </a:bodyPr>
          <a:lstStyle/>
          <a:p>
            <a:pPr algn="ctr"/>
            <a:r>
              <a:rPr kumimoji="1" lang="en-US" altLang="ja-JP" sz="2400" dirty="0">
                <a:solidFill>
                  <a:srgbClr val="111724"/>
                </a:solidFill>
              </a:rPr>
              <a:t>? min</a:t>
            </a:r>
            <a:endParaRPr kumimoji="1" lang="ja-JP" altLang="en-US" sz="2400" dirty="0" err="1">
              <a:solidFill>
                <a:srgbClr val="111724"/>
              </a:solidFill>
            </a:endParaRPr>
          </a:p>
        </p:txBody>
      </p:sp>
      <p:pic>
        <p:nvPicPr>
          <p:cNvPr id="23" name="グラフィックス 22" descr="ストップウォッチ 単色塗りつぶし">
            <a:extLst>
              <a:ext uri="{FF2B5EF4-FFF2-40B4-BE49-F238E27FC236}">
                <a16:creationId xmlns:a16="http://schemas.microsoft.com/office/drawing/2014/main" id="{610C9C19-C418-4397-8EFB-3F3678A630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63438" y="3395012"/>
            <a:ext cx="763585" cy="763585"/>
          </a:xfrm>
          <a:prstGeom prst="rect">
            <a:avLst/>
          </a:prstGeom>
        </p:spPr>
      </p:pic>
      <p:sp>
        <p:nvSpPr>
          <p:cNvPr id="24" name="テキスト ボックス 23">
            <a:extLst>
              <a:ext uri="{FF2B5EF4-FFF2-40B4-BE49-F238E27FC236}">
                <a16:creationId xmlns:a16="http://schemas.microsoft.com/office/drawing/2014/main" id="{3A9EF50F-F6A5-4827-9BFC-897F073B571B}"/>
              </a:ext>
            </a:extLst>
          </p:cNvPr>
          <p:cNvSpPr txBox="1"/>
          <p:nvPr/>
        </p:nvSpPr>
        <p:spPr>
          <a:xfrm>
            <a:off x="3520659" y="3545972"/>
            <a:ext cx="1257405" cy="461665"/>
          </a:xfrm>
          <a:prstGeom prst="rect">
            <a:avLst/>
          </a:prstGeom>
          <a:noFill/>
        </p:spPr>
        <p:txBody>
          <a:bodyPr wrap="square" lIns="0" rIns="0" rtlCol="0">
            <a:spAutoFit/>
          </a:bodyPr>
          <a:lstStyle/>
          <a:p>
            <a:pPr algn="ctr"/>
            <a:r>
              <a:rPr kumimoji="1" lang="en-US" altLang="ja-JP" sz="2400" dirty="0">
                <a:solidFill>
                  <a:srgbClr val="111724"/>
                </a:solidFill>
              </a:rPr>
              <a:t>? min</a:t>
            </a:r>
            <a:endParaRPr kumimoji="1" lang="ja-JP" altLang="en-US" sz="2400" dirty="0" err="1">
              <a:solidFill>
                <a:srgbClr val="111724"/>
              </a:solidFill>
            </a:endParaRPr>
          </a:p>
        </p:txBody>
      </p:sp>
      <p:pic>
        <p:nvPicPr>
          <p:cNvPr id="25" name="グラフィックス 24" descr="ストップウォッチ 単色塗りつぶし">
            <a:extLst>
              <a:ext uri="{FF2B5EF4-FFF2-40B4-BE49-F238E27FC236}">
                <a16:creationId xmlns:a16="http://schemas.microsoft.com/office/drawing/2014/main" id="{1327B05B-31DE-477E-A06D-CA4B6BB59FF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213347" y="3395012"/>
            <a:ext cx="763585" cy="763585"/>
          </a:xfrm>
          <a:prstGeom prst="rect">
            <a:avLst/>
          </a:prstGeom>
        </p:spPr>
      </p:pic>
      <p:sp>
        <p:nvSpPr>
          <p:cNvPr id="26" name="テキスト ボックス 25">
            <a:extLst>
              <a:ext uri="{FF2B5EF4-FFF2-40B4-BE49-F238E27FC236}">
                <a16:creationId xmlns:a16="http://schemas.microsoft.com/office/drawing/2014/main" id="{383A446D-C262-4761-AD27-F11973EB96AC}"/>
              </a:ext>
            </a:extLst>
          </p:cNvPr>
          <p:cNvSpPr txBox="1"/>
          <p:nvPr/>
        </p:nvSpPr>
        <p:spPr>
          <a:xfrm>
            <a:off x="5870568" y="3545972"/>
            <a:ext cx="1257405" cy="461665"/>
          </a:xfrm>
          <a:prstGeom prst="rect">
            <a:avLst/>
          </a:prstGeom>
          <a:noFill/>
        </p:spPr>
        <p:txBody>
          <a:bodyPr wrap="square" lIns="0" rIns="0" rtlCol="0">
            <a:spAutoFit/>
          </a:bodyPr>
          <a:lstStyle/>
          <a:p>
            <a:pPr algn="ctr"/>
            <a:r>
              <a:rPr kumimoji="1" lang="en-US" altLang="ja-JP" sz="2400" dirty="0">
                <a:solidFill>
                  <a:srgbClr val="111724"/>
                </a:solidFill>
              </a:rPr>
              <a:t>? min</a:t>
            </a:r>
            <a:endParaRPr kumimoji="1" lang="ja-JP" altLang="en-US" sz="2400" dirty="0" err="1">
              <a:solidFill>
                <a:srgbClr val="111724"/>
              </a:solidFill>
            </a:endParaRPr>
          </a:p>
        </p:txBody>
      </p:sp>
      <p:pic>
        <p:nvPicPr>
          <p:cNvPr id="27" name="グラフィックス 26" descr="ストップウォッチ 単色塗りつぶし">
            <a:extLst>
              <a:ext uri="{FF2B5EF4-FFF2-40B4-BE49-F238E27FC236}">
                <a16:creationId xmlns:a16="http://schemas.microsoft.com/office/drawing/2014/main" id="{981BC313-20D0-47AF-9751-04B98059AB8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63256" y="3395012"/>
            <a:ext cx="763585" cy="763585"/>
          </a:xfrm>
          <a:prstGeom prst="rect">
            <a:avLst/>
          </a:prstGeom>
        </p:spPr>
      </p:pic>
      <p:sp>
        <p:nvSpPr>
          <p:cNvPr id="28" name="テキスト ボックス 27">
            <a:extLst>
              <a:ext uri="{FF2B5EF4-FFF2-40B4-BE49-F238E27FC236}">
                <a16:creationId xmlns:a16="http://schemas.microsoft.com/office/drawing/2014/main" id="{62ED2D0E-B4FA-4E46-A855-40293DAAD3E3}"/>
              </a:ext>
            </a:extLst>
          </p:cNvPr>
          <p:cNvSpPr txBox="1"/>
          <p:nvPr/>
        </p:nvSpPr>
        <p:spPr>
          <a:xfrm>
            <a:off x="8220477" y="3545972"/>
            <a:ext cx="1257405" cy="461665"/>
          </a:xfrm>
          <a:prstGeom prst="rect">
            <a:avLst/>
          </a:prstGeom>
          <a:noFill/>
        </p:spPr>
        <p:txBody>
          <a:bodyPr wrap="square" lIns="0" rIns="0" rtlCol="0">
            <a:spAutoFit/>
          </a:bodyPr>
          <a:lstStyle/>
          <a:p>
            <a:pPr algn="ctr"/>
            <a:r>
              <a:rPr kumimoji="1" lang="en-US" altLang="ja-JP" sz="2400" dirty="0">
                <a:solidFill>
                  <a:srgbClr val="111724"/>
                </a:solidFill>
              </a:rPr>
              <a:t>? min</a:t>
            </a:r>
            <a:endParaRPr kumimoji="1" lang="ja-JP" altLang="en-US" sz="2400" dirty="0" err="1">
              <a:solidFill>
                <a:srgbClr val="111724"/>
              </a:solidFill>
            </a:endParaRPr>
          </a:p>
        </p:txBody>
      </p:sp>
      <p:pic>
        <p:nvPicPr>
          <p:cNvPr id="29" name="グラフィックス 28" descr="ストップウォッチ 単色塗りつぶし">
            <a:extLst>
              <a:ext uri="{FF2B5EF4-FFF2-40B4-BE49-F238E27FC236}">
                <a16:creationId xmlns:a16="http://schemas.microsoft.com/office/drawing/2014/main" id="{FB50FDAD-E612-4E30-8B61-8FE50991BD3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934474" y="3395012"/>
            <a:ext cx="763585" cy="763585"/>
          </a:xfrm>
          <a:prstGeom prst="rect">
            <a:avLst/>
          </a:prstGeom>
        </p:spPr>
      </p:pic>
      <p:sp>
        <p:nvSpPr>
          <p:cNvPr id="30" name="テキスト ボックス 29">
            <a:extLst>
              <a:ext uri="{FF2B5EF4-FFF2-40B4-BE49-F238E27FC236}">
                <a16:creationId xmlns:a16="http://schemas.microsoft.com/office/drawing/2014/main" id="{3B807F9C-DC21-4D3F-A8BA-C3D94EEF7942}"/>
              </a:ext>
            </a:extLst>
          </p:cNvPr>
          <p:cNvSpPr txBox="1"/>
          <p:nvPr/>
        </p:nvSpPr>
        <p:spPr>
          <a:xfrm>
            <a:off x="10591695" y="3545972"/>
            <a:ext cx="1257405" cy="461665"/>
          </a:xfrm>
          <a:prstGeom prst="rect">
            <a:avLst/>
          </a:prstGeom>
          <a:noFill/>
        </p:spPr>
        <p:txBody>
          <a:bodyPr wrap="square" lIns="0" rIns="0" rtlCol="0">
            <a:spAutoFit/>
          </a:bodyPr>
          <a:lstStyle/>
          <a:p>
            <a:pPr algn="ctr"/>
            <a:r>
              <a:rPr kumimoji="1" lang="en-US" altLang="ja-JP" sz="2400" dirty="0">
                <a:solidFill>
                  <a:srgbClr val="111724"/>
                </a:solidFill>
              </a:rPr>
              <a:t>? min</a:t>
            </a:r>
            <a:endParaRPr kumimoji="1" lang="ja-JP" altLang="en-US" sz="2400" dirty="0" err="1">
              <a:solidFill>
                <a:srgbClr val="111724"/>
              </a:solidFill>
            </a:endParaRPr>
          </a:p>
        </p:txBody>
      </p:sp>
    </p:spTree>
    <p:extLst>
      <p:ext uri="{BB962C8B-B14F-4D97-AF65-F5344CB8AC3E}">
        <p14:creationId xmlns:p14="http://schemas.microsoft.com/office/powerpoint/2010/main" val="110935735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38E8389D-4079-4B42-0EF9-9CEFD5CDD34D}"/>
              </a:ext>
            </a:extLst>
          </p:cNvPr>
          <p:cNvSpPr>
            <a:spLocks noGrp="1"/>
          </p:cNvSpPr>
          <p:nvPr>
            <p:ph type="sldNum" sz="quarter" idx="4"/>
          </p:nvPr>
        </p:nvSpPr>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11</a:t>
            </a:fld>
            <a:endParaRPr lang="en-US"/>
          </a:p>
        </p:txBody>
      </p:sp>
      <p:sp>
        <p:nvSpPr>
          <p:cNvPr id="11" name="Text Placeholder 10">
            <a:extLst>
              <a:ext uri="{FF2B5EF4-FFF2-40B4-BE49-F238E27FC236}">
                <a16:creationId xmlns:a16="http://schemas.microsoft.com/office/drawing/2014/main" id="{C954C5F5-9F84-6C86-F0BF-70F88DB6B867}"/>
              </a:ext>
            </a:extLst>
          </p:cNvPr>
          <p:cNvSpPr>
            <a:spLocks noGrp="1"/>
          </p:cNvSpPr>
          <p:nvPr>
            <p:ph type="body" sz="quarter" idx="10"/>
          </p:nvPr>
        </p:nvSpPr>
        <p:spPr/>
        <p:txBody>
          <a:bodyPr/>
          <a:lstStyle/>
          <a:p>
            <a:pPr marL="457200" indent="-457200">
              <a:buAutoNum type="arabicPeriod"/>
            </a:pPr>
            <a:r>
              <a:rPr lang="en-US" b="1" dirty="0">
                <a:solidFill>
                  <a:schemeClr val="accent2"/>
                </a:solidFill>
              </a:rPr>
              <a:t>Listen : </a:t>
            </a:r>
            <a:r>
              <a:rPr lang="ja-JP" altLang="en-US" b="1" dirty="0">
                <a:solidFill>
                  <a:schemeClr val="accent2"/>
                </a:solidFill>
              </a:rPr>
              <a:t>顧客を知る</a:t>
            </a:r>
            <a:endParaRPr lang="en-US" b="1" dirty="0">
              <a:solidFill>
                <a:schemeClr val="accent2"/>
              </a:solidFill>
            </a:endParaRPr>
          </a:p>
          <a:p>
            <a:pPr marL="457200" indent="-457200">
              <a:buAutoNum type="arabicPeriod"/>
            </a:pPr>
            <a:r>
              <a:rPr lang="en-US" dirty="0">
                <a:solidFill>
                  <a:srgbClr val="111724"/>
                </a:solidFill>
              </a:rPr>
              <a:t>Define : </a:t>
            </a:r>
            <a:r>
              <a:rPr lang="ja-JP" altLang="en-US" dirty="0">
                <a:solidFill>
                  <a:srgbClr val="111724"/>
                </a:solidFill>
              </a:rPr>
              <a:t>課題を定義する</a:t>
            </a:r>
            <a:endParaRPr lang="en-US" dirty="0">
              <a:solidFill>
                <a:srgbClr val="111724"/>
              </a:solidFill>
            </a:endParaRPr>
          </a:p>
          <a:p>
            <a:pPr marL="457200" indent="-457200">
              <a:buAutoNum type="arabicPeriod"/>
            </a:pPr>
            <a:r>
              <a:rPr lang="en-US" dirty="0">
                <a:solidFill>
                  <a:srgbClr val="111724"/>
                </a:solidFill>
              </a:rPr>
              <a:t>Invent : </a:t>
            </a:r>
            <a:r>
              <a:rPr lang="ja-JP" altLang="en-US" dirty="0">
                <a:solidFill>
                  <a:srgbClr val="111724"/>
                </a:solidFill>
              </a:rPr>
              <a:t>解決策を特定する</a:t>
            </a:r>
            <a:endParaRPr lang="en-US" dirty="0">
              <a:solidFill>
                <a:srgbClr val="111724"/>
              </a:solidFill>
            </a:endParaRPr>
          </a:p>
          <a:p>
            <a:pPr marL="457200" indent="-457200">
              <a:buAutoNum type="arabicPeriod"/>
            </a:pPr>
            <a:r>
              <a:rPr lang="en-US" dirty="0">
                <a:solidFill>
                  <a:srgbClr val="111724"/>
                </a:solidFill>
              </a:rPr>
              <a:t>Refine : </a:t>
            </a:r>
            <a:r>
              <a:rPr lang="ja-JP" altLang="en-US" dirty="0">
                <a:solidFill>
                  <a:srgbClr val="111724"/>
                </a:solidFill>
              </a:rPr>
              <a:t>必然性と合理性を評価する</a:t>
            </a:r>
            <a:endParaRPr lang="en-US" dirty="0">
              <a:solidFill>
                <a:srgbClr val="111724"/>
              </a:solidFill>
            </a:endParaRPr>
          </a:p>
          <a:p>
            <a:pPr marL="457200" indent="-457200">
              <a:buAutoNum type="arabicPeriod"/>
            </a:pPr>
            <a:r>
              <a:rPr lang="en-US" dirty="0">
                <a:solidFill>
                  <a:srgbClr val="111724"/>
                </a:solidFill>
              </a:rPr>
              <a:t>Test/Iterate : </a:t>
            </a:r>
            <a:r>
              <a:rPr lang="ja-JP" altLang="en-US" dirty="0">
                <a:solidFill>
                  <a:srgbClr val="111724"/>
                </a:solidFill>
              </a:rPr>
              <a:t>評価指標を決める</a:t>
            </a:r>
            <a:endParaRPr lang="en-US" altLang="ja-JP" dirty="0">
              <a:solidFill>
                <a:srgbClr val="111724"/>
              </a:solidFill>
            </a:endParaRPr>
          </a:p>
          <a:p>
            <a:pPr marL="457200" indent="-457200">
              <a:buAutoNum type="arabicPeriod"/>
            </a:pPr>
            <a:r>
              <a:rPr lang="ja-JP" altLang="en-US" dirty="0">
                <a:solidFill>
                  <a:srgbClr val="111724"/>
                </a:solidFill>
              </a:rPr>
              <a:t>仮説検証計画の作成</a:t>
            </a:r>
            <a:endParaRPr lang="en-US" altLang="ja-JP" dirty="0">
              <a:solidFill>
                <a:srgbClr val="111724"/>
              </a:solidFill>
            </a:endParaRPr>
          </a:p>
        </p:txBody>
      </p:sp>
      <p:sp>
        <p:nvSpPr>
          <p:cNvPr id="10" name="Title 9">
            <a:extLst>
              <a:ext uri="{FF2B5EF4-FFF2-40B4-BE49-F238E27FC236}">
                <a16:creationId xmlns:a16="http://schemas.microsoft.com/office/drawing/2014/main" id="{7F9A5861-7C27-984F-C6F2-7D3C6FE43755}"/>
              </a:ext>
            </a:extLst>
          </p:cNvPr>
          <p:cNvSpPr>
            <a:spLocks noGrp="1"/>
          </p:cNvSpPr>
          <p:nvPr>
            <p:ph type="title"/>
          </p:nvPr>
        </p:nvSpPr>
        <p:spPr/>
        <p:txBody>
          <a:bodyPr/>
          <a:lstStyle/>
          <a:p>
            <a:r>
              <a:rPr lang="en-US" dirty="0"/>
              <a:t>Day2 : </a:t>
            </a:r>
            <a:r>
              <a:rPr lang="ja-JP" altLang="en-US" dirty="0"/>
              <a:t>改善編</a:t>
            </a:r>
            <a:endParaRPr lang="en-US" dirty="0"/>
          </a:p>
        </p:txBody>
      </p:sp>
    </p:spTree>
    <p:extLst>
      <p:ext uri="{BB962C8B-B14F-4D97-AF65-F5344CB8AC3E}">
        <p14:creationId xmlns:p14="http://schemas.microsoft.com/office/powerpoint/2010/main" val="69688225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544AA89B-9F31-40BE-9176-A9050A16CEE4}"/>
              </a:ext>
            </a:extLst>
          </p:cNvPr>
          <p:cNvSpPr>
            <a:spLocks noGrp="1"/>
          </p:cNvSpPr>
          <p:nvPr>
            <p:ph type="title"/>
          </p:nvPr>
        </p:nvSpPr>
        <p:spPr/>
        <p:txBody>
          <a:bodyPr/>
          <a:lstStyle/>
          <a:p>
            <a:r>
              <a:rPr lang="ja-JP" altLang="en-US" dirty="0"/>
              <a:t>顧客についての情報の拡充</a:t>
            </a:r>
          </a:p>
        </p:txBody>
      </p:sp>
      <p:sp>
        <p:nvSpPr>
          <p:cNvPr id="6" name="コンテンツ プレースホルダー 5">
            <a:extLst>
              <a:ext uri="{FF2B5EF4-FFF2-40B4-BE49-F238E27FC236}">
                <a16:creationId xmlns:a16="http://schemas.microsoft.com/office/drawing/2014/main" id="{C0FC0BE1-52FE-49EE-BEBD-0F6A0CCAC902}"/>
              </a:ext>
            </a:extLst>
          </p:cNvPr>
          <p:cNvSpPr>
            <a:spLocks noGrp="1"/>
          </p:cNvSpPr>
          <p:nvPr>
            <p:ph idx="1"/>
          </p:nvPr>
        </p:nvSpPr>
        <p:spPr>
          <a:xfrm>
            <a:off x="425038" y="1371600"/>
            <a:ext cx="11424062" cy="1508105"/>
          </a:xfrm>
        </p:spPr>
        <p:txBody>
          <a:bodyPr/>
          <a:lstStyle/>
          <a:p>
            <a:r>
              <a:rPr lang="ja-JP" altLang="en-US" dirty="0"/>
              <a:t>推奨するアクション</a:t>
            </a:r>
            <a:endParaRPr lang="en-US" altLang="ja-JP" dirty="0"/>
          </a:p>
          <a:p>
            <a:pPr marL="342900" indent="-342900">
              <a:buFont typeface="Arial" panose="020B0604020202020204" pitchFamily="34" charset="0"/>
              <a:buChar char="•"/>
            </a:pPr>
            <a:r>
              <a:rPr lang="ja-JP" altLang="en-US" dirty="0"/>
              <a:t>不足している情報、確度が低い情報について調査した結果を共有する</a:t>
            </a:r>
            <a:endParaRPr lang="en-US" altLang="ja-JP" dirty="0"/>
          </a:p>
          <a:p>
            <a:pPr marL="342900" indent="-342900">
              <a:buFont typeface="Arial" panose="020B0604020202020204" pitchFamily="34" charset="0"/>
              <a:buChar char="•"/>
            </a:pPr>
            <a:r>
              <a:rPr lang="ja-JP" altLang="en-US" dirty="0"/>
              <a:t>プロダクトマネージャーや営業に偏っていた情報を改めて共有し前提を揃える</a:t>
            </a:r>
          </a:p>
        </p:txBody>
      </p:sp>
      <p:sp>
        <p:nvSpPr>
          <p:cNvPr id="4" name="スライド番号プレースホルダー 3">
            <a:extLst>
              <a:ext uri="{FF2B5EF4-FFF2-40B4-BE49-F238E27FC236}">
                <a16:creationId xmlns:a16="http://schemas.microsoft.com/office/drawing/2014/main" id="{052C198F-6009-4C08-BD66-451E2FE74D51}"/>
              </a:ext>
            </a:extLst>
          </p:cNvPr>
          <p:cNvSpPr>
            <a:spLocks noGrp="1"/>
          </p:cNvSpPr>
          <p:nvPr>
            <p:ph type="sldNum" sz="quarter" idx="4"/>
          </p:nvPr>
        </p:nvSpPr>
        <p:spPr/>
        <p:txBody>
          <a:bodyPr/>
          <a:lstStyle/>
          <a:p>
            <a:fld id="{DC503246-BBCE-4F0A-BCDC-08FC4C52637D}" type="slidenum">
              <a:rPr lang="en-US" smtClean="0"/>
              <a:pPr/>
              <a:t>12</a:t>
            </a:fld>
            <a:endParaRPr lang="en-US"/>
          </a:p>
        </p:txBody>
      </p:sp>
      <p:pic>
        <p:nvPicPr>
          <p:cNvPr id="44" name="グラフィックス 43" descr="ストップウォッチ 単色塗りつぶし">
            <a:extLst>
              <a:ext uri="{FF2B5EF4-FFF2-40B4-BE49-F238E27FC236}">
                <a16:creationId xmlns:a16="http://schemas.microsoft.com/office/drawing/2014/main" id="{14EAB1F2-E9A9-4734-B775-223D86EA3CD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69219" y="191940"/>
            <a:ext cx="763585" cy="763585"/>
          </a:xfrm>
          <a:prstGeom prst="rect">
            <a:avLst/>
          </a:prstGeom>
        </p:spPr>
      </p:pic>
      <p:sp>
        <p:nvSpPr>
          <p:cNvPr id="45" name="テキスト ボックス 44">
            <a:extLst>
              <a:ext uri="{FF2B5EF4-FFF2-40B4-BE49-F238E27FC236}">
                <a16:creationId xmlns:a16="http://schemas.microsoft.com/office/drawing/2014/main" id="{55AD5CAC-E3C9-4A03-8117-BE657A44CB43}"/>
              </a:ext>
            </a:extLst>
          </p:cNvPr>
          <p:cNvSpPr txBox="1"/>
          <p:nvPr/>
        </p:nvSpPr>
        <p:spPr>
          <a:xfrm>
            <a:off x="10826440" y="342900"/>
            <a:ext cx="1257405" cy="461665"/>
          </a:xfrm>
          <a:prstGeom prst="rect">
            <a:avLst/>
          </a:prstGeom>
          <a:noFill/>
        </p:spPr>
        <p:txBody>
          <a:bodyPr wrap="square" lIns="0" rIns="0" rtlCol="0">
            <a:spAutoFit/>
          </a:bodyPr>
          <a:lstStyle/>
          <a:p>
            <a:pPr algn="ctr"/>
            <a:r>
              <a:rPr kumimoji="1" lang="en-US" altLang="ja-JP" sz="2400" dirty="0"/>
              <a:t>? min</a:t>
            </a:r>
            <a:endParaRPr kumimoji="1" lang="ja-JP" altLang="en-US" sz="2400" dirty="0" err="1"/>
          </a:p>
        </p:txBody>
      </p:sp>
      <p:sp>
        <p:nvSpPr>
          <p:cNvPr id="26" name="四角形: 角を丸くする 25">
            <a:extLst>
              <a:ext uri="{FF2B5EF4-FFF2-40B4-BE49-F238E27FC236}">
                <a16:creationId xmlns:a16="http://schemas.microsoft.com/office/drawing/2014/main" id="{B6C2B1E2-BF72-409D-811C-94830848B717}"/>
              </a:ext>
            </a:extLst>
          </p:cNvPr>
          <p:cNvSpPr/>
          <p:nvPr/>
        </p:nvSpPr>
        <p:spPr>
          <a:xfrm>
            <a:off x="678426" y="3919797"/>
            <a:ext cx="1524000" cy="1054472"/>
          </a:xfrm>
          <a:prstGeom prst="roundRect">
            <a:avLst>
              <a:gd name="adj" fmla="val 8724"/>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tx1"/>
                </a:solidFill>
              </a:rPr>
              <a:t>定量</a:t>
            </a:r>
            <a:r>
              <a:rPr kumimoji="1" lang="en-US" altLang="ja-JP" sz="2000" dirty="0">
                <a:solidFill>
                  <a:schemeClr val="tx1"/>
                </a:solidFill>
              </a:rPr>
              <a:t>/</a:t>
            </a:r>
            <a:r>
              <a:rPr kumimoji="1" lang="ja-JP" altLang="en-US" sz="2000" dirty="0">
                <a:solidFill>
                  <a:schemeClr val="tx1"/>
                </a:solidFill>
              </a:rPr>
              <a:t>定性</a:t>
            </a:r>
            <a:endParaRPr kumimoji="1" lang="en-US" altLang="ja-JP" sz="2000" dirty="0">
              <a:solidFill>
                <a:schemeClr val="tx1"/>
              </a:solidFill>
            </a:endParaRPr>
          </a:p>
          <a:p>
            <a:pPr algn="ctr"/>
            <a:r>
              <a:rPr kumimoji="1" lang="ja-JP" altLang="en-US" sz="2000" dirty="0">
                <a:solidFill>
                  <a:schemeClr val="tx1"/>
                </a:solidFill>
              </a:rPr>
              <a:t>情報</a:t>
            </a:r>
          </a:p>
        </p:txBody>
      </p:sp>
      <p:sp>
        <p:nvSpPr>
          <p:cNvPr id="27" name="四角形: 角を丸くする 26">
            <a:extLst>
              <a:ext uri="{FF2B5EF4-FFF2-40B4-BE49-F238E27FC236}">
                <a16:creationId xmlns:a16="http://schemas.microsoft.com/office/drawing/2014/main" id="{0B8F362D-7BDA-4CDF-BBEC-541001D650CC}"/>
              </a:ext>
            </a:extLst>
          </p:cNvPr>
          <p:cNvSpPr/>
          <p:nvPr/>
        </p:nvSpPr>
        <p:spPr>
          <a:xfrm>
            <a:off x="2448232" y="2879705"/>
            <a:ext cx="2674374" cy="592450"/>
          </a:xfrm>
          <a:prstGeom prst="round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tx1"/>
                </a:solidFill>
              </a:rPr>
              <a:t>顧客</a:t>
            </a:r>
          </a:p>
        </p:txBody>
      </p:sp>
      <p:sp>
        <p:nvSpPr>
          <p:cNvPr id="29" name="四角形: 角を丸くする 28">
            <a:extLst>
              <a:ext uri="{FF2B5EF4-FFF2-40B4-BE49-F238E27FC236}">
                <a16:creationId xmlns:a16="http://schemas.microsoft.com/office/drawing/2014/main" id="{162781C3-0CC4-4CB9-BF4D-68664511A40B}"/>
              </a:ext>
            </a:extLst>
          </p:cNvPr>
          <p:cNvSpPr/>
          <p:nvPr/>
        </p:nvSpPr>
        <p:spPr>
          <a:xfrm>
            <a:off x="678426" y="5206374"/>
            <a:ext cx="1524000" cy="1054472"/>
          </a:xfrm>
          <a:prstGeom prst="roundRect">
            <a:avLst>
              <a:gd name="adj" fmla="val 8724"/>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tx1"/>
                </a:solidFill>
              </a:rPr>
              <a:t>「顧客」</a:t>
            </a:r>
            <a:endParaRPr kumimoji="1" lang="en-US" altLang="ja-JP" sz="2000" dirty="0">
              <a:solidFill>
                <a:schemeClr val="tx1"/>
              </a:solidFill>
            </a:endParaRPr>
          </a:p>
          <a:p>
            <a:pPr algn="ctr"/>
            <a:r>
              <a:rPr kumimoji="1" lang="ja-JP" altLang="en-US" sz="2000" dirty="0">
                <a:solidFill>
                  <a:schemeClr val="tx1"/>
                </a:solidFill>
              </a:rPr>
              <a:t>への影響</a:t>
            </a:r>
          </a:p>
        </p:txBody>
      </p:sp>
      <p:sp>
        <p:nvSpPr>
          <p:cNvPr id="30" name="四角形: 角を丸くする 29">
            <a:extLst>
              <a:ext uri="{FF2B5EF4-FFF2-40B4-BE49-F238E27FC236}">
                <a16:creationId xmlns:a16="http://schemas.microsoft.com/office/drawing/2014/main" id="{42F14B1B-77F5-4EFF-878F-7589C84B1403}"/>
              </a:ext>
            </a:extLst>
          </p:cNvPr>
          <p:cNvSpPr/>
          <p:nvPr/>
        </p:nvSpPr>
        <p:spPr>
          <a:xfrm>
            <a:off x="5456903" y="2879705"/>
            <a:ext cx="2674374" cy="592450"/>
          </a:xfrm>
          <a:prstGeom prst="round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tx1"/>
                </a:solidFill>
              </a:rPr>
              <a:t>顧客の組織</a:t>
            </a:r>
            <a:endParaRPr kumimoji="1" lang="en-US" altLang="ja-JP" sz="2000" dirty="0">
              <a:solidFill>
                <a:schemeClr val="tx1"/>
              </a:solidFill>
            </a:endParaRPr>
          </a:p>
        </p:txBody>
      </p:sp>
      <p:sp>
        <p:nvSpPr>
          <p:cNvPr id="31" name="四角形: 角を丸くする 30">
            <a:extLst>
              <a:ext uri="{FF2B5EF4-FFF2-40B4-BE49-F238E27FC236}">
                <a16:creationId xmlns:a16="http://schemas.microsoft.com/office/drawing/2014/main" id="{CC150C5A-ED34-4F8A-850F-DFB30B11E9AF}"/>
              </a:ext>
            </a:extLst>
          </p:cNvPr>
          <p:cNvSpPr/>
          <p:nvPr/>
        </p:nvSpPr>
        <p:spPr>
          <a:xfrm>
            <a:off x="8465574" y="2879705"/>
            <a:ext cx="2674374" cy="592450"/>
          </a:xfrm>
          <a:prstGeom prst="round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tx1"/>
                </a:solidFill>
              </a:rPr>
              <a:t>顧客の組織の環境</a:t>
            </a:r>
            <a:endParaRPr kumimoji="1" lang="en-US" altLang="ja-JP" sz="2000" dirty="0">
              <a:solidFill>
                <a:schemeClr val="tx1"/>
              </a:solidFill>
            </a:endParaRPr>
          </a:p>
        </p:txBody>
      </p:sp>
      <p:sp>
        <p:nvSpPr>
          <p:cNvPr id="32" name="テキスト ボックス 31">
            <a:extLst>
              <a:ext uri="{FF2B5EF4-FFF2-40B4-BE49-F238E27FC236}">
                <a16:creationId xmlns:a16="http://schemas.microsoft.com/office/drawing/2014/main" id="{A0E77F96-2287-4561-B06D-0A115DF9C712}"/>
              </a:ext>
            </a:extLst>
          </p:cNvPr>
          <p:cNvSpPr txBox="1"/>
          <p:nvPr/>
        </p:nvSpPr>
        <p:spPr>
          <a:xfrm>
            <a:off x="4601497" y="4684443"/>
            <a:ext cx="855406" cy="369332"/>
          </a:xfrm>
          <a:prstGeom prst="rect">
            <a:avLst/>
          </a:prstGeom>
          <a:noFill/>
        </p:spPr>
        <p:txBody>
          <a:bodyPr wrap="square" lIns="0" rIns="0" rtlCol="0">
            <a:spAutoFit/>
          </a:bodyPr>
          <a:lstStyle/>
          <a:p>
            <a:r>
              <a:rPr kumimoji="1" lang="ja-JP" altLang="en-US" dirty="0"/>
              <a:t>など</a:t>
            </a:r>
            <a:endParaRPr kumimoji="1" lang="en-US" altLang="ja-JP" dirty="0"/>
          </a:p>
        </p:txBody>
      </p:sp>
      <p:sp>
        <p:nvSpPr>
          <p:cNvPr id="33" name="テキスト ボックス 32">
            <a:extLst>
              <a:ext uri="{FF2B5EF4-FFF2-40B4-BE49-F238E27FC236}">
                <a16:creationId xmlns:a16="http://schemas.microsoft.com/office/drawing/2014/main" id="{A79C12DB-559B-43D2-8360-E3CDF7E1BCFD}"/>
              </a:ext>
            </a:extLst>
          </p:cNvPr>
          <p:cNvSpPr txBox="1"/>
          <p:nvPr/>
        </p:nvSpPr>
        <p:spPr>
          <a:xfrm>
            <a:off x="2448234" y="5133446"/>
            <a:ext cx="2133602" cy="369332"/>
          </a:xfrm>
          <a:prstGeom prst="rect">
            <a:avLst/>
          </a:prstGeom>
          <a:noFill/>
        </p:spPr>
        <p:txBody>
          <a:bodyPr wrap="square" lIns="0" rIns="0" rtlCol="0">
            <a:spAutoFit/>
          </a:bodyPr>
          <a:lstStyle/>
          <a:p>
            <a:r>
              <a:rPr kumimoji="1" lang="en-US" altLang="ja-JP" dirty="0"/>
              <a:t>-</a:t>
            </a:r>
          </a:p>
        </p:txBody>
      </p:sp>
      <p:sp>
        <p:nvSpPr>
          <p:cNvPr id="34" name="テキスト ボックス 33">
            <a:extLst>
              <a:ext uri="{FF2B5EF4-FFF2-40B4-BE49-F238E27FC236}">
                <a16:creationId xmlns:a16="http://schemas.microsoft.com/office/drawing/2014/main" id="{7ABEA8F0-6C53-4035-B89C-9EBC836E1FA5}"/>
              </a:ext>
            </a:extLst>
          </p:cNvPr>
          <p:cNvSpPr txBox="1"/>
          <p:nvPr/>
        </p:nvSpPr>
        <p:spPr>
          <a:xfrm>
            <a:off x="2448232" y="3853446"/>
            <a:ext cx="2890685" cy="1200329"/>
          </a:xfrm>
          <a:prstGeom prst="rect">
            <a:avLst/>
          </a:prstGeom>
          <a:noFill/>
        </p:spPr>
        <p:txBody>
          <a:bodyPr wrap="square" lIns="0" rIns="0" rtlCol="0">
            <a:spAutoFit/>
          </a:bodyPr>
          <a:lstStyle/>
          <a:p>
            <a:r>
              <a:rPr kumimoji="1" lang="ja-JP" altLang="en-US" dirty="0"/>
              <a:t>世代</a:t>
            </a:r>
            <a:endParaRPr kumimoji="1" lang="en-US" altLang="ja-JP" dirty="0"/>
          </a:p>
          <a:p>
            <a:r>
              <a:rPr kumimoji="1" lang="ja-JP" altLang="en-US" dirty="0"/>
              <a:t>役職・肩書き</a:t>
            </a:r>
            <a:endParaRPr kumimoji="1" lang="en-US" altLang="ja-JP" dirty="0"/>
          </a:p>
          <a:p>
            <a:r>
              <a:rPr kumimoji="1" lang="ja-JP" altLang="en-US" dirty="0"/>
              <a:t>ミッション・戦略</a:t>
            </a:r>
            <a:endParaRPr kumimoji="1" lang="en-US" altLang="ja-JP" dirty="0"/>
          </a:p>
          <a:p>
            <a:r>
              <a:rPr kumimoji="1" lang="ja-JP" altLang="en-US" dirty="0"/>
              <a:t>顧客単価、購入頻度</a:t>
            </a:r>
          </a:p>
        </p:txBody>
      </p:sp>
      <p:sp>
        <p:nvSpPr>
          <p:cNvPr id="35" name="テキスト ボックス 34">
            <a:extLst>
              <a:ext uri="{FF2B5EF4-FFF2-40B4-BE49-F238E27FC236}">
                <a16:creationId xmlns:a16="http://schemas.microsoft.com/office/drawing/2014/main" id="{516F92DE-9E6C-4411-AA4C-3DF949A7DD99}"/>
              </a:ext>
            </a:extLst>
          </p:cNvPr>
          <p:cNvSpPr txBox="1"/>
          <p:nvPr/>
        </p:nvSpPr>
        <p:spPr>
          <a:xfrm>
            <a:off x="5476564" y="3853446"/>
            <a:ext cx="2163097" cy="923330"/>
          </a:xfrm>
          <a:prstGeom prst="rect">
            <a:avLst/>
          </a:prstGeom>
          <a:noFill/>
        </p:spPr>
        <p:txBody>
          <a:bodyPr wrap="square" lIns="0" rIns="0" rtlCol="0">
            <a:spAutoFit/>
          </a:bodyPr>
          <a:lstStyle/>
          <a:p>
            <a:r>
              <a:rPr kumimoji="1" lang="ja-JP" altLang="en-US" dirty="0"/>
              <a:t>業界・業態</a:t>
            </a:r>
            <a:endParaRPr kumimoji="1" lang="en-US" altLang="ja-JP" dirty="0"/>
          </a:p>
          <a:p>
            <a:r>
              <a:rPr kumimoji="1" lang="ja-JP" altLang="en-US" dirty="0"/>
              <a:t>ビジネスモデル</a:t>
            </a:r>
            <a:endParaRPr kumimoji="1" lang="en-US" altLang="ja-JP" dirty="0"/>
          </a:p>
          <a:p>
            <a:r>
              <a:rPr kumimoji="1" lang="ja-JP" altLang="en-US" dirty="0"/>
              <a:t>市場シェア</a:t>
            </a:r>
            <a:endParaRPr kumimoji="1" lang="en-US" altLang="ja-JP" dirty="0"/>
          </a:p>
        </p:txBody>
      </p:sp>
      <p:sp>
        <p:nvSpPr>
          <p:cNvPr id="36" name="テキスト ボックス 35">
            <a:extLst>
              <a:ext uri="{FF2B5EF4-FFF2-40B4-BE49-F238E27FC236}">
                <a16:creationId xmlns:a16="http://schemas.microsoft.com/office/drawing/2014/main" id="{B58B0DD0-50AC-4054-A7C1-2366A9D21218}"/>
              </a:ext>
            </a:extLst>
          </p:cNvPr>
          <p:cNvSpPr txBox="1"/>
          <p:nvPr/>
        </p:nvSpPr>
        <p:spPr>
          <a:xfrm>
            <a:off x="8534391" y="5133446"/>
            <a:ext cx="2674374" cy="646331"/>
          </a:xfrm>
          <a:prstGeom prst="rect">
            <a:avLst/>
          </a:prstGeom>
          <a:noFill/>
        </p:spPr>
        <p:txBody>
          <a:bodyPr wrap="square" lIns="0" rIns="0" rtlCol="0">
            <a:spAutoFit/>
          </a:bodyPr>
          <a:lstStyle/>
          <a:p>
            <a:r>
              <a:rPr kumimoji="1" lang="ja-JP" altLang="en-US" dirty="0"/>
              <a:t>業界の慣習の影響</a:t>
            </a:r>
            <a:endParaRPr kumimoji="1" lang="en-US" altLang="ja-JP" dirty="0"/>
          </a:p>
          <a:p>
            <a:r>
              <a:rPr kumimoji="1" lang="ja-JP" altLang="en-US" dirty="0"/>
              <a:t>競合からの影響</a:t>
            </a:r>
            <a:endParaRPr kumimoji="1" lang="en-US" altLang="ja-JP" dirty="0"/>
          </a:p>
        </p:txBody>
      </p:sp>
      <p:sp>
        <p:nvSpPr>
          <p:cNvPr id="37" name="テキスト ボックス 36">
            <a:extLst>
              <a:ext uri="{FF2B5EF4-FFF2-40B4-BE49-F238E27FC236}">
                <a16:creationId xmlns:a16="http://schemas.microsoft.com/office/drawing/2014/main" id="{37C231E2-E995-428C-A9AE-76F72A923371}"/>
              </a:ext>
            </a:extLst>
          </p:cNvPr>
          <p:cNvSpPr txBox="1"/>
          <p:nvPr/>
        </p:nvSpPr>
        <p:spPr>
          <a:xfrm>
            <a:off x="10993694" y="6076180"/>
            <a:ext cx="855406" cy="369332"/>
          </a:xfrm>
          <a:prstGeom prst="rect">
            <a:avLst/>
          </a:prstGeom>
          <a:noFill/>
        </p:spPr>
        <p:txBody>
          <a:bodyPr wrap="square" lIns="0" rIns="0" rtlCol="0">
            <a:spAutoFit/>
          </a:bodyPr>
          <a:lstStyle/>
          <a:p>
            <a:r>
              <a:rPr kumimoji="1" lang="ja-JP" altLang="en-US" dirty="0"/>
              <a:t>など</a:t>
            </a:r>
            <a:endParaRPr kumimoji="1" lang="en-US" altLang="ja-JP" dirty="0"/>
          </a:p>
        </p:txBody>
      </p:sp>
      <p:sp>
        <p:nvSpPr>
          <p:cNvPr id="38" name="テキスト ボックス 37">
            <a:extLst>
              <a:ext uri="{FF2B5EF4-FFF2-40B4-BE49-F238E27FC236}">
                <a16:creationId xmlns:a16="http://schemas.microsoft.com/office/drawing/2014/main" id="{EAC4E4A6-6632-4ED6-9D20-2FB444D600E0}"/>
              </a:ext>
            </a:extLst>
          </p:cNvPr>
          <p:cNvSpPr txBox="1"/>
          <p:nvPr/>
        </p:nvSpPr>
        <p:spPr>
          <a:xfrm>
            <a:off x="5496229" y="5206374"/>
            <a:ext cx="2674374" cy="923330"/>
          </a:xfrm>
          <a:prstGeom prst="rect">
            <a:avLst/>
          </a:prstGeom>
          <a:noFill/>
        </p:spPr>
        <p:txBody>
          <a:bodyPr wrap="square" lIns="0" rIns="0" rtlCol="0">
            <a:spAutoFit/>
          </a:bodyPr>
          <a:lstStyle/>
          <a:p>
            <a:r>
              <a:rPr kumimoji="1" lang="ja-JP" altLang="en-US" dirty="0"/>
              <a:t>顧客の上司の影響</a:t>
            </a:r>
            <a:endParaRPr kumimoji="1" lang="en-US" altLang="ja-JP" dirty="0"/>
          </a:p>
          <a:p>
            <a:r>
              <a:rPr kumimoji="1" lang="ja-JP" altLang="en-US" dirty="0"/>
              <a:t>顧客の家族の影響</a:t>
            </a:r>
            <a:endParaRPr kumimoji="1" lang="en-US" altLang="ja-JP" dirty="0"/>
          </a:p>
          <a:p>
            <a:r>
              <a:rPr kumimoji="1" lang="ja-JP" altLang="en-US" dirty="0"/>
              <a:t>組織の方針・ルール</a:t>
            </a:r>
            <a:endParaRPr kumimoji="1" lang="en-US" altLang="ja-JP" dirty="0"/>
          </a:p>
        </p:txBody>
      </p:sp>
      <p:sp>
        <p:nvSpPr>
          <p:cNvPr id="39" name="テキスト ボックス 38">
            <a:extLst>
              <a:ext uri="{FF2B5EF4-FFF2-40B4-BE49-F238E27FC236}">
                <a16:creationId xmlns:a16="http://schemas.microsoft.com/office/drawing/2014/main" id="{C273BCD8-5DD1-4EEF-BF59-BD0F23872F1D}"/>
              </a:ext>
            </a:extLst>
          </p:cNvPr>
          <p:cNvSpPr txBox="1"/>
          <p:nvPr/>
        </p:nvSpPr>
        <p:spPr>
          <a:xfrm>
            <a:off x="2448231" y="3485905"/>
            <a:ext cx="2674374" cy="369332"/>
          </a:xfrm>
          <a:prstGeom prst="rect">
            <a:avLst/>
          </a:prstGeom>
          <a:noFill/>
        </p:spPr>
        <p:txBody>
          <a:bodyPr wrap="square" lIns="0" rIns="0" rtlCol="0">
            <a:spAutoFit/>
          </a:bodyPr>
          <a:lstStyle/>
          <a:p>
            <a:r>
              <a:rPr kumimoji="1" lang="en-US" altLang="ja-JP" b="1" dirty="0"/>
              <a:t>IT </a:t>
            </a:r>
            <a:r>
              <a:rPr kumimoji="1" lang="ja-JP" altLang="en-US" b="1" dirty="0"/>
              <a:t>担当者、学生等</a:t>
            </a:r>
            <a:endParaRPr kumimoji="1" lang="en-US" altLang="ja-JP" b="1" dirty="0"/>
          </a:p>
        </p:txBody>
      </p:sp>
      <p:sp>
        <p:nvSpPr>
          <p:cNvPr id="40" name="テキスト ボックス 39">
            <a:extLst>
              <a:ext uri="{FF2B5EF4-FFF2-40B4-BE49-F238E27FC236}">
                <a16:creationId xmlns:a16="http://schemas.microsoft.com/office/drawing/2014/main" id="{77E01D2D-8075-47DA-9549-0300BF8B7202}"/>
              </a:ext>
            </a:extLst>
          </p:cNvPr>
          <p:cNvSpPr txBox="1"/>
          <p:nvPr/>
        </p:nvSpPr>
        <p:spPr>
          <a:xfrm>
            <a:off x="8564457" y="3485905"/>
            <a:ext cx="2890685" cy="369332"/>
          </a:xfrm>
          <a:prstGeom prst="rect">
            <a:avLst/>
          </a:prstGeom>
          <a:noFill/>
        </p:spPr>
        <p:txBody>
          <a:bodyPr wrap="square" lIns="0" rIns="0" rtlCol="0">
            <a:spAutoFit/>
          </a:bodyPr>
          <a:lstStyle/>
          <a:p>
            <a:r>
              <a:rPr kumimoji="1" lang="ja-JP" altLang="en-US" b="1" dirty="0"/>
              <a:t>市場環境、学校の校則等</a:t>
            </a:r>
            <a:endParaRPr kumimoji="1" lang="en-US" altLang="ja-JP" b="1" dirty="0"/>
          </a:p>
        </p:txBody>
      </p:sp>
      <p:sp>
        <p:nvSpPr>
          <p:cNvPr id="41" name="テキスト ボックス 40">
            <a:extLst>
              <a:ext uri="{FF2B5EF4-FFF2-40B4-BE49-F238E27FC236}">
                <a16:creationId xmlns:a16="http://schemas.microsoft.com/office/drawing/2014/main" id="{7379A137-7391-4F3D-98A2-DDCB45DC150E}"/>
              </a:ext>
            </a:extLst>
          </p:cNvPr>
          <p:cNvSpPr txBox="1"/>
          <p:nvPr/>
        </p:nvSpPr>
        <p:spPr>
          <a:xfrm>
            <a:off x="5449107" y="3485905"/>
            <a:ext cx="2674374" cy="369332"/>
          </a:xfrm>
          <a:prstGeom prst="rect">
            <a:avLst/>
          </a:prstGeom>
          <a:noFill/>
        </p:spPr>
        <p:txBody>
          <a:bodyPr wrap="square" lIns="0" rIns="0" rtlCol="0">
            <a:spAutoFit/>
          </a:bodyPr>
          <a:lstStyle/>
          <a:p>
            <a:r>
              <a:rPr kumimoji="1" lang="ja-JP" altLang="en-US" b="1" dirty="0"/>
              <a:t>会社、学校、家族等</a:t>
            </a:r>
            <a:endParaRPr kumimoji="1" lang="en-US" altLang="ja-JP" b="1" dirty="0"/>
          </a:p>
        </p:txBody>
      </p:sp>
      <p:sp>
        <p:nvSpPr>
          <p:cNvPr id="58" name="テキスト ボックス 57">
            <a:extLst>
              <a:ext uri="{FF2B5EF4-FFF2-40B4-BE49-F238E27FC236}">
                <a16:creationId xmlns:a16="http://schemas.microsoft.com/office/drawing/2014/main" id="{5E27A896-49EE-487E-B0E8-6DD59BA11D34}"/>
              </a:ext>
            </a:extLst>
          </p:cNvPr>
          <p:cNvSpPr txBox="1"/>
          <p:nvPr/>
        </p:nvSpPr>
        <p:spPr>
          <a:xfrm>
            <a:off x="8586430" y="3853446"/>
            <a:ext cx="2163097" cy="1200329"/>
          </a:xfrm>
          <a:prstGeom prst="rect">
            <a:avLst/>
          </a:prstGeom>
          <a:noFill/>
        </p:spPr>
        <p:txBody>
          <a:bodyPr wrap="square" lIns="0" rIns="0" rtlCol="0">
            <a:spAutoFit/>
          </a:bodyPr>
          <a:lstStyle/>
          <a:p>
            <a:r>
              <a:rPr kumimoji="1" lang="ja-JP" altLang="en-US" dirty="0"/>
              <a:t>業界の課題</a:t>
            </a:r>
            <a:endParaRPr kumimoji="1" lang="en-US" altLang="ja-JP" dirty="0"/>
          </a:p>
          <a:p>
            <a:r>
              <a:rPr kumimoji="1" lang="ja-JP" altLang="en-US" dirty="0"/>
              <a:t>市場の成長率</a:t>
            </a:r>
            <a:endParaRPr kumimoji="1" lang="en-US" altLang="ja-JP" dirty="0"/>
          </a:p>
          <a:p>
            <a:r>
              <a:rPr kumimoji="1" lang="ja-JP" altLang="en-US" dirty="0"/>
              <a:t>競合の数</a:t>
            </a:r>
            <a:endParaRPr kumimoji="1" lang="en-US" altLang="ja-JP" dirty="0"/>
          </a:p>
          <a:p>
            <a:r>
              <a:rPr kumimoji="1" lang="ja-JP" altLang="en-US" dirty="0"/>
              <a:t>法規制</a:t>
            </a:r>
            <a:endParaRPr kumimoji="1" lang="en-US" altLang="ja-JP" dirty="0"/>
          </a:p>
        </p:txBody>
      </p:sp>
      <p:sp>
        <p:nvSpPr>
          <p:cNvPr id="59" name="テキスト ボックス 58">
            <a:extLst>
              <a:ext uri="{FF2B5EF4-FFF2-40B4-BE49-F238E27FC236}">
                <a16:creationId xmlns:a16="http://schemas.microsoft.com/office/drawing/2014/main" id="{1587AF62-E729-4D0D-83C5-2FFACDBAD5FD}"/>
              </a:ext>
            </a:extLst>
          </p:cNvPr>
          <p:cNvSpPr txBox="1"/>
          <p:nvPr/>
        </p:nvSpPr>
        <p:spPr>
          <a:xfrm>
            <a:off x="7703574" y="6076180"/>
            <a:ext cx="855406" cy="369332"/>
          </a:xfrm>
          <a:prstGeom prst="rect">
            <a:avLst/>
          </a:prstGeom>
          <a:noFill/>
        </p:spPr>
        <p:txBody>
          <a:bodyPr wrap="square" lIns="0" rIns="0" rtlCol="0">
            <a:spAutoFit/>
          </a:bodyPr>
          <a:lstStyle/>
          <a:p>
            <a:r>
              <a:rPr kumimoji="1" lang="ja-JP" altLang="en-US" dirty="0"/>
              <a:t>など</a:t>
            </a:r>
            <a:endParaRPr kumimoji="1" lang="en-US" altLang="ja-JP" dirty="0"/>
          </a:p>
        </p:txBody>
      </p:sp>
    </p:spTree>
    <p:extLst>
      <p:ext uri="{BB962C8B-B14F-4D97-AF65-F5344CB8AC3E}">
        <p14:creationId xmlns:p14="http://schemas.microsoft.com/office/powerpoint/2010/main" val="35223892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38E8389D-4079-4B42-0EF9-9CEFD5CDD34D}"/>
              </a:ext>
            </a:extLst>
          </p:cNvPr>
          <p:cNvSpPr>
            <a:spLocks noGrp="1"/>
          </p:cNvSpPr>
          <p:nvPr>
            <p:ph type="sldNum" sz="quarter" idx="4"/>
          </p:nvPr>
        </p:nvSpPr>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13</a:t>
            </a:fld>
            <a:endParaRPr lang="en-US"/>
          </a:p>
        </p:txBody>
      </p:sp>
      <p:sp>
        <p:nvSpPr>
          <p:cNvPr id="11" name="Text Placeholder 10">
            <a:extLst>
              <a:ext uri="{FF2B5EF4-FFF2-40B4-BE49-F238E27FC236}">
                <a16:creationId xmlns:a16="http://schemas.microsoft.com/office/drawing/2014/main" id="{C954C5F5-9F84-6C86-F0BF-70F88DB6B867}"/>
              </a:ext>
            </a:extLst>
          </p:cNvPr>
          <p:cNvSpPr>
            <a:spLocks noGrp="1"/>
          </p:cNvSpPr>
          <p:nvPr>
            <p:ph type="body" sz="quarter" idx="10"/>
          </p:nvPr>
        </p:nvSpPr>
        <p:spPr/>
        <p:txBody>
          <a:bodyPr/>
          <a:lstStyle/>
          <a:p>
            <a:pPr marL="457200" indent="-457200">
              <a:buAutoNum type="arabicPeriod"/>
            </a:pPr>
            <a:r>
              <a:rPr lang="en-US" dirty="0">
                <a:solidFill>
                  <a:srgbClr val="111724"/>
                </a:solidFill>
              </a:rPr>
              <a:t>Listen : </a:t>
            </a:r>
            <a:r>
              <a:rPr lang="ja-JP" altLang="en-US" dirty="0">
                <a:solidFill>
                  <a:srgbClr val="111724"/>
                </a:solidFill>
              </a:rPr>
              <a:t>顧客を知る</a:t>
            </a:r>
            <a:endParaRPr lang="en-US" dirty="0">
              <a:solidFill>
                <a:srgbClr val="111724"/>
              </a:solidFill>
            </a:endParaRPr>
          </a:p>
          <a:p>
            <a:pPr marL="457200" indent="-457200">
              <a:buAutoNum type="arabicPeriod"/>
            </a:pPr>
            <a:r>
              <a:rPr lang="en-US" b="1" dirty="0">
                <a:solidFill>
                  <a:schemeClr val="accent2"/>
                </a:solidFill>
              </a:rPr>
              <a:t>Define : </a:t>
            </a:r>
            <a:r>
              <a:rPr lang="ja-JP" altLang="en-US" b="1" dirty="0">
                <a:solidFill>
                  <a:schemeClr val="accent2"/>
                </a:solidFill>
              </a:rPr>
              <a:t>課題を定義する</a:t>
            </a:r>
            <a:endParaRPr lang="en-US" b="1" dirty="0">
              <a:solidFill>
                <a:schemeClr val="accent2"/>
              </a:solidFill>
            </a:endParaRPr>
          </a:p>
          <a:p>
            <a:pPr marL="457200" indent="-457200">
              <a:buAutoNum type="arabicPeriod"/>
            </a:pPr>
            <a:r>
              <a:rPr lang="en-US" dirty="0">
                <a:solidFill>
                  <a:srgbClr val="111724"/>
                </a:solidFill>
              </a:rPr>
              <a:t>Invent : </a:t>
            </a:r>
            <a:r>
              <a:rPr lang="ja-JP" altLang="en-US" dirty="0">
                <a:solidFill>
                  <a:srgbClr val="111724"/>
                </a:solidFill>
              </a:rPr>
              <a:t>解決策を特定する</a:t>
            </a:r>
            <a:endParaRPr lang="en-US" dirty="0">
              <a:solidFill>
                <a:srgbClr val="111724"/>
              </a:solidFill>
            </a:endParaRPr>
          </a:p>
          <a:p>
            <a:pPr marL="457200" indent="-457200">
              <a:buAutoNum type="arabicPeriod"/>
            </a:pPr>
            <a:r>
              <a:rPr lang="en-US" dirty="0">
                <a:solidFill>
                  <a:srgbClr val="111724"/>
                </a:solidFill>
              </a:rPr>
              <a:t>Refine : </a:t>
            </a:r>
            <a:r>
              <a:rPr lang="ja-JP" altLang="en-US" dirty="0">
                <a:solidFill>
                  <a:srgbClr val="111724"/>
                </a:solidFill>
              </a:rPr>
              <a:t>必然性と合理性を評価する</a:t>
            </a:r>
            <a:endParaRPr lang="en-US" dirty="0">
              <a:solidFill>
                <a:srgbClr val="111724"/>
              </a:solidFill>
            </a:endParaRPr>
          </a:p>
          <a:p>
            <a:pPr marL="457200" indent="-457200">
              <a:buAutoNum type="arabicPeriod"/>
            </a:pPr>
            <a:r>
              <a:rPr lang="en-US" dirty="0">
                <a:solidFill>
                  <a:srgbClr val="111724"/>
                </a:solidFill>
              </a:rPr>
              <a:t>Test/Iterate : </a:t>
            </a:r>
            <a:r>
              <a:rPr lang="ja-JP" altLang="en-US" dirty="0">
                <a:solidFill>
                  <a:srgbClr val="111724"/>
                </a:solidFill>
              </a:rPr>
              <a:t>評価指標を決める</a:t>
            </a:r>
            <a:endParaRPr lang="en-US" altLang="ja-JP" dirty="0">
              <a:solidFill>
                <a:srgbClr val="111724"/>
              </a:solidFill>
            </a:endParaRPr>
          </a:p>
          <a:p>
            <a:pPr marL="457200" indent="-457200">
              <a:buAutoNum type="arabicPeriod"/>
            </a:pPr>
            <a:r>
              <a:rPr lang="ja-JP" altLang="en-US" dirty="0">
                <a:solidFill>
                  <a:srgbClr val="111724"/>
                </a:solidFill>
              </a:rPr>
              <a:t>仮説検証計画の作成</a:t>
            </a:r>
            <a:endParaRPr lang="en-US" altLang="ja-JP" dirty="0">
              <a:solidFill>
                <a:srgbClr val="111724"/>
              </a:solidFill>
            </a:endParaRPr>
          </a:p>
        </p:txBody>
      </p:sp>
      <p:sp>
        <p:nvSpPr>
          <p:cNvPr id="10" name="Title 9">
            <a:extLst>
              <a:ext uri="{FF2B5EF4-FFF2-40B4-BE49-F238E27FC236}">
                <a16:creationId xmlns:a16="http://schemas.microsoft.com/office/drawing/2014/main" id="{7F9A5861-7C27-984F-C6F2-7D3C6FE43755}"/>
              </a:ext>
            </a:extLst>
          </p:cNvPr>
          <p:cNvSpPr>
            <a:spLocks noGrp="1"/>
          </p:cNvSpPr>
          <p:nvPr>
            <p:ph type="title"/>
          </p:nvPr>
        </p:nvSpPr>
        <p:spPr/>
        <p:txBody>
          <a:bodyPr/>
          <a:lstStyle/>
          <a:p>
            <a:r>
              <a:rPr lang="en-US" dirty="0"/>
              <a:t>Day2 : </a:t>
            </a:r>
            <a:r>
              <a:rPr lang="ja-JP" altLang="en-US" dirty="0"/>
              <a:t>改善編</a:t>
            </a:r>
            <a:endParaRPr lang="en-US" dirty="0"/>
          </a:p>
        </p:txBody>
      </p:sp>
    </p:spTree>
    <p:extLst>
      <p:ext uri="{BB962C8B-B14F-4D97-AF65-F5344CB8AC3E}">
        <p14:creationId xmlns:p14="http://schemas.microsoft.com/office/powerpoint/2010/main" val="225646194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四角形: メモ 39">
            <a:extLst>
              <a:ext uri="{FF2B5EF4-FFF2-40B4-BE49-F238E27FC236}">
                <a16:creationId xmlns:a16="http://schemas.microsoft.com/office/drawing/2014/main" id="{9D173CCC-6245-4963-8B8C-69EEFBFD57AC}"/>
              </a:ext>
            </a:extLst>
          </p:cNvPr>
          <p:cNvSpPr/>
          <p:nvPr/>
        </p:nvSpPr>
        <p:spPr>
          <a:xfrm rot="21255170">
            <a:off x="3638234" y="4364245"/>
            <a:ext cx="406400" cy="406400"/>
          </a:xfrm>
          <a:prstGeom prst="foldedCorner">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39" name="四角形: メモ 38">
            <a:extLst>
              <a:ext uri="{FF2B5EF4-FFF2-40B4-BE49-F238E27FC236}">
                <a16:creationId xmlns:a16="http://schemas.microsoft.com/office/drawing/2014/main" id="{A416E072-F4BE-475B-ABE1-65B3D40DCDD2}"/>
              </a:ext>
            </a:extLst>
          </p:cNvPr>
          <p:cNvSpPr/>
          <p:nvPr/>
        </p:nvSpPr>
        <p:spPr>
          <a:xfrm rot="21255170">
            <a:off x="3547318" y="4245908"/>
            <a:ext cx="406400" cy="406400"/>
          </a:xfrm>
          <a:prstGeom prst="foldedCorner">
            <a:avLst/>
          </a:prstGeom>
          <a:solidFill>
            <a:schemeClr val="bg1"/>
          </a:solid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41" name="四角形: メモ 40">
            <a:extLst>
              <a:ext uri="{FF2B5EF4-FFF2-40B4-BE49-F238E27FC236}">
                <a16:creationId xmlns:a16="http://schemas.microsoft.com/office/drawing/2014/main" id="{0F41E32F-2ECD-457C-BC44-408599D4E7BB}"/>
              </a:ext>
            </a:extLst>
          </p:cNvPr>
          <p:cNvSpPr/>
          <p:nvPr/>
        </p:nvSpPr>
        <p:spPr>
          <a:xfrm rot="21255170">
            <a:off x="4236571" y="4236237"/>
            <a:ext cx="406400" cy="406400"/>
          </a:xfrm>
          <a:prstGeom prst="foldedCorner">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42" name="四角形: メモ 41">
            <a:extLst>
              <a:ext uri="{FF2B5EF4-FFF2-40B4-BE49-F238E27FC236}">
                <a16:creationId xmlns:a16="http://schemas.microsoft.com/office/drawing/2014/main" id="{F931C8B5-D6A0-4DF1-975C-AAB2AF7A0C85}"/>
              </a:ext>
            </a:extLst>
          </p:cNvPr>
          <p:cNvSpPr/>
          <p:nvPr/>
        </p:nvSpPr>
        <p:spPr>
          <a:xfrm rot="21255170">
            <a:off x="4787247" y="4236237"/>
            <a:ext cx="406400" cy="406400"/>
          </a:xfrm>
          <a:prstGeom prst="foldedCorner">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45" name="四角形: メモ 44">
            <a:extLst>
              <a:ext uri="{FF2B5EF4-FFF2-40B4-BE49-F238E27FC236}">
                <a16:creationId xmlns:a16="http://schemas.microsoft.com/office/drawing/2014/main" id="{3614E305-B764-44AE-8625-319E4592982D}"/>
              </a:ext>
            </a:extLst>
          </p:cNvPr>
          <p:cNvSpPr/>
          <p:nvPr/>
        </p:nvSpPr>
        <p:spPr>
          <a:xfrm rot="21255170">
            <a:off x="6714059" y="4335594"/>
            <a:ext cx="406400" cy="406400"/>
          </a:xfrm>
          <a:prstGeom prst="foldedCorner">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46" name="四角形: メモ 45">
            <a:extLst>
              <a:ext uri="{FF2B5EF4-FFF2-40B4-BE49-F238E27FC236}">
                <a16:creationId xmlns:a16="http://schemas.microsoft.com/office/drawing/2014/main" id="{FF9FC225-CC37-4D2D-B202-187F240294DC}"/>
              </a:ext>
            </a:extLst>
          </p:cNvPr>
          <p:cNvSpPr/>
          <p:nvPr/>
        </p:nvSpPr>
        <p:spPr>
          <a:xfrm rot="21255170">
            <a:off x="7284885" y="4267004"/>
            <a:ext cx="406400" cy="406400"/>
          </a:xfrm>
          <a:prstGeom prst="foldedCorner">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cxnSp>
        <p:nvCxnSpPr>
          <p:cNvPr id="92" name="直線コネクタ 91">
            <a:extLst>
              <a:ext uri="{FF2B5EF4-FFF2-40B4-BE49-F238E27FC236}">
                <a16:creationId xmlns:a16="http://schemas.microsoft.com/office/drawing/2014/main" id="{D041ADB4-3899-4FCD-8438-D15856FED29F}"/>
              </a:ext>
            </a:extLst>
          </p:cNvPr>
          <p:cNvCxnSpPr>
            <a:cxnSpLocks/>
          </p:cNvCxnSpPr>
          <p:nvPr/>
        </p:nvCxnSpPr>
        <p:spPr>
          <a:xfrm flipV="1">
            <a:off x="1143000" y="4713827"/>
            <a:ext cx="6585857" cy="154737"/>
          </a:xfrm>
          <a:prstGeom prst="line">
            <a:avLst/>
          </a:prstGeom>
          <a:ln w="12700" cap="rnd">
            <a:solidFill>
              <a:schemeClr val="tx1"/>
            </a:solidFill>
            <a:prstDash val="sysDash"/>
            <a:round/>
          </a:ln>
        </p:spPr>
        <p:style>
          <a:lnRef idx="1">
            <a:schemeClr val="accent1"/>
          </a:lnRef>
          <a:fillRef idx="0">
            <a:schemeClr val="accent1"/>
          </a:fillRef>
          <a:effectRef idx="0">
            <a:schemeClr val="accent1"/>
          </a:effectRef>
          <a:fontRef idx="minor">
            <a:schemeClr val="tx1"/>
          </a:fontRef>
        </p:style>
      </p:cxnSp>
      <p:sp>
        <p:nvSpPr>
          <p:cNvPr id="44" name="四角形: メモ 43">
            <a:extLst>
              <a:ext uri="{FF2B5EF4-FFF2-40B4-BE49-F238E27FC236}">
                <a16:creationId xmlns:a16="http://schemas.microsoft.com/office/drawing/2014/main" id="{362D39E1-0168-4A55-8F02-B2CA3CB425DD}"/>
              </a:ext>
            </a:extLst>
          </p:cNvPr>
          <p:cNvSpPr/>
          <p:nvPr/>
        </p:nvSpPr>
        <p:spPr>
          <a:xfrm rot="21255170">
            <a:off x="6578534" y="4196146"/>
            <a:ext cx="406400" cy="406400"/>
          </a:xfrm>
          <a:prstGeom prst="foldedCorner">
            <a:avLst/>
          </a:prstGeom>
          <a:solidFill>
            <a:schemeClr val="bg1"/>
          </a:solid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79" name="四角形: メモ 78">
            <a:extLst>
              <a:ext uri="{FF2B5EF4-FFF2-40B4-BE49-F238E27FC236}">
                <a16:creationId xmlns:a16="http://schemas.microsoft.com/office/drawing/2014/main" id="{6DD5D1C0-93BC-469A-8DE1-81C30884BD4F}"/>
              </a:ext>
            </a:extLst>
          </p:cNvPr>
          <p:cNvSpPr/>
          <p:nvPr/>
        </p:nvSpPr>
        <p:spPr>
          <a:xfrm rot="20487085">
            <a:off x="6427281" y="4113067"/>
            <a:ext cx="406400" cy="406400"/>
          </a:xfrm>
          <a:prstGeom prst="foldedCorne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89" name="四角形: メモ 88">
            <a:extLst>
              <a:ext uri="{FF2B5EF4-FFF2-40B4-BE49-F238E27FC236}">
                <a16:creationId xmlns:a16="http://schemas.microsoft.com/office/drawing/2014/main" id="{10A11FC0-0BF4-4E75-9E21-D507A81CACB0}"/>
              </a:ext>
            </a:extLst>
          </p:cNvPr>
          <p:cNvSpPr/>
          <p:nvPr/>
        </p:nvSpPr>
        <p:spPr>
          <a:xfrm rot="20487085">
            <a:off x="7095134" y="4113067"/>
            <a:ext cx="406400" cy="406400"/>
          </a:xfrm>
          <a:prstGeom prst="foldedCorne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43" name="四角形: メモ 42">
            <a:extLst>
              <a:ext uri="{FF2B5EF4-FFF2-40B4-BE49-F238E27FC236}">
                <a16:creationId xmlns:a16="http://schemas.microsoft.com/office/drawing/2014/main" id="{F778B119-7941-4DEA-8669-2924B20BB4A0}"/>
              </a:ext>
            </a:extLst>
          </p:cNvPr>
          <p:cNvSpPr/>
          <p:nvPr/>
        </p:nvSpPr>
        <p:spPr>
          <a:xfrm rot="21255170">
            <a:off x="5957090" y="4207247"/>
            <a:ext cx="406400" cy="406400"/>
          </a:xfrm>
          <a:prstGeom prst="foldedCorner">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82" name="四角形: メモ 81">
            <a:extLst>
              <a:ext uri="{FF2B5EF4-FFF2-40B4-BE49-F238E27FC236}">
                <a16:creationId xmlns:a16="http://schemas.microsoft.com/office/drawing/2014/main" id="{408FBCD0-0845-4747-B0E8-D13E5C3DF7D4}"/>
              </a:ext>
            </a:extLst>
          </p:cNvPr>
          <p:cNvSpPr/>
          <p:nvPr/>
        </p:nvSpPr>
        <p:spPr>
          <a:xfrm rot="21255170">
            <a:off x="5882475" y="4136266"/>
            <a:ext cx="406400" cy="406400"/>
          </a:xfrm>
          <a:prstGeom prst="foldedCorner">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80" name="テキスト ボックス 79">
            <a:extLst>
              <a:ext uri="{FF2B5EF4-FFF2-40B4-BE49-F238E27FC236}">
                <a16:creationId xmlns:a16="http://schemas.microsoft.com/office/drawing/2014/main" id="{54DD74C3-5D1A-4047-8204-921541457560}"/>
              </a:ext>
            </a:extLst>
          </p:cNvPr>
          <p:cNvSpPr txBox="1"/>
          <p:nvPr/>
        </p:nvSpPr>
        <p:spPr>
          <a:xfrm>
            <a:off x="6451324" y="4182399"/>
            <a:ext cx="374246" cy="307777"/>
          </a:xfrm>
          <a:prstGeom prst="rect">
            <a:avLst/>
          </a:prstGeom>
          <a:noFill/>
        </p:spPr>
        <p:txBody>
          <a:bodyPr wrap="square" lIns="0" rIns="0" rtlCol="0">
            <a:spAutoFit/>
          </a:bodyPr>
          <a:lstStyle/>
          <a:p>
            <a:pPr algn="ctr"/>
            <a:r>
              <a:rPr kumimoji="1" lang="en-US" altLang="ja-JP" sz="1400" dirty="0"/>
              <a:t>8</a:t>
            </a:r>
            <a:endParaRPr kumimoji="1" lang="ja-JP" altLang="en-US" sz="1400" dirty="0" err="1"/>
          </a:p>
        </p:txBody>
      </p:sp>
      <p:sp>
        <p:nvSpPr>
          <p:cNvPr id="83" name="テキスト ボックス 82">
            <a:extLst>
              <a:ext uri="{FF2B5EF4-FFF2-40B4-BE49-F238E27FC236}">
                <a16:creationId xmlns:a16="http://schemas.microsoft.com/office/drawing/2014/main" id="{A91AB382-C158-49E4-B9E5-34FAD032FBF0}"/>
              </a:ext>
            </a:extLst>
          </p:cNvPr>
          <p:cNvSpPr txBox="1"/>
          <p:nvPr/>
        </p:nvSpPr>
        <p:spPr>
          <a:xfrm>
            <a:off x="5923616" y="4162808"/>
            <a:ext cx="374246" cy="307777"/>
          </a:xfrm>
          <a:prstGeom prst="rect">
            <a:avLst/>
          </a:prstGeom>
          <a:noFill/>
        </p:spPr>
        <p:txBody>
          <a:bodyPr wrap="square" lIns="0" rIns="0" rtlCol="0">
            <a:spAutoFit/>
          </a:bodyPr>
          <a:lstStyle/>
          <a:p>
            <a:pPr algn="ctr"/>
            <a:r>
              <a:rPr kumimoji="1" lang="en-US" altLang="ja-JP" sz="1400" dirty="0"/>
              <a:t>2</a:t>
            </a:r>
            <a:endParaRPr kumimoji="1" lang="ja-JP" altLang="en-US" sz="1400" dirty="0" err="1"/>
          </a:p>
        </p:txBody>
      </p:sp>
      <p:sp>
        <p:nvSpPr>
          <p:cNvPr id="90" name="テキスト ボックス 89">
            <a:extLst>
              <a:ext uri="{FF2B5EF4-FFF2-40B4-BE49-F238E27FC236}">
                <a16:creationId xmlns:a16="http://schemas.microsoft.com/office/drawing/2014/main" id="{0DEEAAED-9995-4A28-B968-DAFF76F53982}"/>
              </a:ext>
            </a:extLst>
          </p:cNvPr>
          <p:cNvSpPr txBox="1"/>
          <p:nvPr/>
        </p:nvSpPr>
        <p:spPr>
          <a:xfrm>
            <a:off x="7119177" y="4182399"/>
            <a:ext cx="374246" cy="307777"/>
          </a:xfrm>
          <a:prstGeom prst="rect">
            <a:avLst/>
          </a:prstGeom>
          <a:noFill/>
        </p:spPr>
        <p:txBody>
          <a:bodyPr wrap="square" lIns="0" rIns="0" rtlCol="0">
            <a:spAutoFit/>
          </a:bodyPr>
          <a:lstStyle/>
          <a:p>
            <a:pPr algn="ctr"/>
            <a:r>
              <a:rPr kumimoji="1" lang="en-US" altLang="ja-JP" sz="1400" dirty="0"/>
              <a:t>3</a:t>
            </a:r>
            <a:endParaRPr kumimoji="1" lang="ja-JP" altLang="en-US" sz="1400" dirty="0" err="1"/>
          </a:p>
        </p:txBody>
      </p:sp>
      <p:sp>
        <p:nvSpPr>
          <p:cNvPr id="85" name="テキスト ボックス 84">
            <a:extLst>
              <a:ext uri="{FF2B5EF4-FFF2-40B4-BE49-F238E27FC236}">
                <a16:creationId xmlns:a16="http://schemas.microsoft.com/office/drawing/2014/main" id="{6DCE3108-EAC7-4F4D-A716-F9A3715A8839}"/>
              </a:ext>
            </a:extLst>
          </p:cNvPr>
          <p:cNvSpPr txBox="1"/>
          <p:nvPr/>
        </p:nvSpPr>
        <p:spPr>
          <a:xfrm rot="21392222">
            <a:off x="5800651" y="3671660"/>
            <a:ext cx="1788160" cy="369332"/>
          </a:xfrm>
          <a:prstGeom prst="rect">
            <a:avLst/>
          </a:prstGeom>
          <a:solidFill>
            <a:schemeClr val="bg1"/>
          </a:solidFill>
          <a:ln>
            <a:solidFill>
              <a:schemeClr val="tx1"/>
            </a:solidFill>
          </a:ln>
        </p:spPr>
        <p:txBody>
          <a:bodyPr wrap="square" lIns="0" rIns="0" rtlCol="0">
            <a:spAutoFit/>
          </a:bodyPr>
          <a:lstStyle/>
          <a:p>
            <a:pPr algn="ctr"/>
            <a:r>
              <a:rPr kumimoji="1" lang="ja-JP" altLang="en-US" dirty="0"/>
              <a:t>ビジネスの課題</a:t>
            </a:r>
          </a:p>
        </p:txBody>
      </p:sp>
      <p:sp>
        <p:nvSpPr>
          <p:cNvPr id="5" name="タイトル 4">
            <a:extLst>
              <a:ext uri="{FF2B5EF4-FFF2-40B4-BE49-F238E27FC236}">
                <a16:creationId xmlns:a16="http://schemas.microsoft.com/office/drawing/2014/main" id="{337AB635-F300-41DC-8177-3066D01C26BF}"/>
              </a:ext>
            </a:extLst>
          </p:cNvPr>
          <p:cNvSpPr>
            <a:spLocks noGrp="1"/>
          </p:cNvSpPr>
          <p:nvPr>
            <p:ph type="title"/>
          </p:nvPr>
        </p:nvSpPr>
        <p:spPr/>
        <p:txBody>
          <a:bodyPr/>
          <a:lstStyle/>
          <a:p>
            <a:r>
              <a:rPr lang="ja-JP" altLang="en-US" dirty="0"/>
              <a:t>課題と重みの見直し</a:t>
            </a:r>
          </a:p>
        </p:txBody>
      </p:sp>
      <p:sp>
        <p:nvSpPr>
          <p:cNvPr id="6" name="コンテンツ プレースホルダー 5">
            <a:extLst>
              <a:ext uri="{FF2B5EF4-FFF2-40B4-BE49-F238E27FC236}">
                <a16:creationId xmlns:a16="http://schemas.microsoft.com/office/drawing/2014/main" id="{BE826A52-26F0-46EF-A3F8-2D9E8A12332E}"/>
              </a:ext>
            </a:extLst>
          </p:cNvPr>
          <p:cNvSpPr>
            <a:spLocks noGrp="1"/>
          </p:cNvSpPr>
          <p:nvPr>
            <p:ph idx="1"/>
          </p:nvPr>
        </p:nvSpPr>
        <p:spPr>
          <a:xfrm>
            <a:off x="425038" y="1371600"/>
            <a:ext cx="11424062" cy="2031325"/>
          </a:xfrm>
        </p:spPr>
        <p:txBody>
          <a:bodyPr/>
          <a:lstStyle/>
          <a:p>
            <a:r>
              <a:rPr lang="ja-JP" altLang="en-US" dirty="0"/>
              <a:t>推奨するアクション</a:t>
            </a:r>
            <a:endParaRPr lang="en-US" altLang="ja-JP" dirty="0"/>
          </a:p>
          <a:p>
            <a:pPr marL="342900" indent="-342900">
              <a:buFont typeface="Arial" panose="020B0604020202020204" pitchFamily="34" charset="0"/>
              <a:buChar char="•"/>
            </a:pPr>
            <a:r>
              <a:rPr lang="en-US" altLang="ja-JP" dirty="0"/>
              <a:t>Invent </a:t>
            </a:r>
            <a:r>
              <a:rPr lang="ja-JP" altLang="en-US" dirty="0"/>
              <a:t>の採択結果や精度に問題があれば、課題の数と重みを見直す</a:t>
            </a:r>
            <a:endParaRPr lang="en-US" altLang="ja-JP" dirty="0"/>
          </a:p>
          <a:p>
            <a:pPr marL="342900" indent="-342900">
              <a:buFont typeface="Arial" panose="020B0604020202020204" pitchFamily="34" charset="0"/>
              <a:buChar char="•"/>
            </a:pPr>
            <a:r>
              <a:rPr lang="en-US" altLang="ja-JP" dirty="0"/>
              <a:t>Invent </a:t>
            </a:r>
            <a:r>
              <a:rPr lang="ja-JP" altLang="en-US" dirty="0"/>
              <a:t>で個々人の評価結果がぶれていれば、〇△の評価基準の作成を検討する</a:t>
            </a:r>
            <a:endParaRPr lang="en-US" altLang="ja-JP" dirty="0"/>
          </a:p>
          <a:p>
            <a:pPr marL="342900" indent="-342900">
              <a:buFont typeface="Arial" panose="020B0604020202020204" pitchFamily="34" charset="0"/>
              <a:buChar char="•"/>
            </a:pPr>
            <a:r>
              <a:rPr lang="ja-JP" altLang="en-US" dirty="0"/>
              <a:t>モデルの課題についても洗い出しと重みの設定を行う</a:t>
            </a:r>
          </a:p>
        </p:txBody>
      </p:sp>
      <p:sp>
        <p:nvSpPr>
          <p:cNvPr id="4" name="スライド番号プレースホルダー 3">
            <a:extLst>
              <a:ext uri="{FF2B5EF4-FFF2-40B4-BE49-F238E27FC236}">
                <a16:creationId xmlns:a16="http://schemas.microsoft.com/office/drawing/2014/main" id="{C27BDFD9-9EE4-4ACA-A3E9-F2766471AD0D}"/>
              </a:ext>
            </a:extLst>
          </p:cNvPr>
          <p:cNvSpPr>
            <a:spLocks noGrp="1"/>
          </p:cNvSpPr>
          <p:nvPr>
            <p:ph type="sldNum" sz="quarter" idx="4"/>
          </p:nvPr>
        </p:nvSpPr>
        <p:spPr/>
        <p:txBody>
          <a:bodyPr/>
          <a:lstStyle/>
          <a:p>
            <a:fld id="{DC503246-BBCE-4F0A-BCDC-08FC4C52637D}" type="slidenum">
              <a:rPr lang="en-US" smtClean="0"/>
              <a:pPr/>
              <a:t>14</a:t>
            </a:fld>
            <a:endParaRPr lang="en-US"/>
          </a:p>
        </p:txBody>
      </p:sp>
      <p:cxnSp>
        <p:nvCxnSpPr>
          <p:cNvPr id="71" name="直線コネクタ 70">
            <a:extLst>
              <a:ext uri="{FF2B5EF4-FFF2-40B4-BE49-F238E27FC236}">
                <a16:creationId xmlns:a16="http://schemas.microsoft.com/office/drawing/2014/main" id="{736967C9-834C-4FE1-A88E-92D3EF83EDFA}"/>
              </a:ext>
            </a:extLst>
          </p:cNvPr>
          <p:cNvCxnSpPr>
            <a:cxnSpLocks/>
          </p:cNvCxnSpPr>
          <p:nvPr/>
        </p:nvCxnSpPr>
        <p:spPr>
          <a:xfrm flipV="1">
            <a:off x="1143000" y="6095686"/>
            <a:ext cx="6585857" cy="154737"/>
          </a:xfrm>
          <a:prstGeom prst="line">
            <a:avLst/>
          </a:prstGeom>
          <a:ln w="12700" cap="rnd">
            <a:solidFill>
              <a:schemeClr val="tx1"/>
            </a:solidFill>
            <a:prstDash val="sysDash"/>
            <a:round/>
          </a:ln>
        </p:spPr>
        <p:style>
          <a:lnRef idx="1">
            <a:schemeClr val="accent1"/>
          </a:lnRef>
          <a:fillRef idx="0">
            <a:schemeClr val="accent1"/>
          </a:fillRef>
          <a:effectRef idx="0">
            <a:schemeClr val="accent1"/>
          </a:effectRef>
          <a:fontRef idx="minor">
            <a:schemeClr val="tx1"/>
          </a:fontRef>
        </p:style>
      </p:cxnSp>
      <p:cxnSp>
        <p:nvCxnSpPr>
          <p:cNvPr id="76" name="直線コネクタ 75">
            <a:extLst>
              <a:ext uri="{FF2B5EF4-FFF2-40B4-BE49-F238E27FC236}">
                <a16:creationId xmlns:a16="http://schemas.microsoft.com/office/drawing/2014/main" id="{C5BBBFC5-F6ED-4093-BD6E-029352961E41}"/>
              </a:ext>
            </a:extLst>
          </p:cNvPr>
          <p:cNvCxnSpPr>
            <a:cxnSpLocks/>
          </p:cNvCxnSpPr>
          <p:nvPr/>
        </p:nvCxnSpPr>
        <p:spPr>
          <a:xfrm flipV="1">
            <a:off x="1143000" y="5343124"/>
            <a:ext cx="6585857" cy="154737"/>
          </a:xfrm>
          <a:prstGeom prst="line">
            <a:avLst/>
          </a:prstGeom>
          <a:ln w="12700" cap="rnd">
            <a:solidFill>
              <a:schemeClr val="tx1"/>
            </a:solidFill>
            <a:prstDash val="sysDash"/>
            <a:round/>
          </a:ln>
        </p:spPr>
        <p:style>
          <a:lnRef idx="1">
            <a:schemeClr val="accent1"/>
          </a:lnRef>
          <a:fillRef idx="0">
            <a:schemeClr val="accent1"/>
          </a:fillRef>
          <a:effectRef idx="0">
            <a:schemeClr val="accent1"/>
          </a:effectRef>
          <a:fontRef idx="minor">
            <a:schemeClr val="tx1"/>
          </a:fontRef>
        </p:style>
      </p:cxnSp>
      <p:sp>
        <p:nvSpPr>
          <p:cNvPr id="77" name="四角形: メモ 76">
            <a:extLst>
              <a:ext uri="{FF2B5EF4-FFF2-40B4-BE49-F238E27FC236}">
                <a16:creationId xmlns:a16="http://schemas.microsoft.com/office/drawing/2014/main" id="{D375732D-5D8F-4C38-8014-B724C28E8F1F}"/>
              </a:ext>
            </a:extLst>
          </p:cNvPr>
          <p:cNvSpPr/>
          <p:nvPr/>
        </p:nvSpPr>
        <p:spPr>
          <a:xfrm rot="21255170">
            <a:off x="3394034" y="4169523"/>
            <a:ext cx="406400" cy="406400"/>
          </a:xfrm>
          <a:prstGeom prst="foldedCorner">
            <a:avLst/>
          </a:prstGeom>
          <a:solidFill>
            <a:schemeClr val="bg1"/>
          </a:solid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78" name="四角形: メモ 77">
            <a:extLst>
              <a:ext uri="{FF2B5EF4-FFF2-40B4-BE49-F238E27FC236}">
                <a16:creationId xmlns:a16="http://schemas.microsoft.com/office/drawing/2014/main" id="{9BAB136F-A6F1-443F-84B2-4597D4127708}"/>
              </a:ext>
            </a:extLst>
          </p:cNvPr>
          <p:cNvSpPr/>
          <p:nvPr/>
        </p:nvSpPr>
        <p:spPr>
          <a:xfrm rot="21255170">
            <a:off x="4051007" y="4136267"/>
            <a:ext cx="406400" cy="406400"/>
          </a:xfrm>
          <a:prstGeom prst="foldedCorner">
            <a:avLst/>
          </a:prstGeom>
          <a:solidFill>
            <a:schemeClr val="bg1"/>
          </a:solid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81" name="テキスト ボックス 80">
            <a:extLst>
              <a:ext uri="{FF2B5EF4-FFF2-40B4-BE49-F238E27FC236}">
                <a16:creationId xmlns:a16="http://schemas.microsoft.com/office/drawing/2014/main" id="{CB12E960-923A-4F27-95FB-0A6D31538772}"/>
              </a:ext>
            </a:extLst>
          </p:cNvPr>
          <p:cNvSpPr txBox="1"/>
          <p:nvPr/>
        </p:nvSpPr>
        <p:spPr>
          <a:xfrm>
            <a:off x="4086618" y="4191030"/>
            <a:ext cx="374246" cy="307777"/>
          </a:xfrm>
          <a:prstGeom prst="rect">
            <a:avLst/>
          </a:prstGeom>
          <a:noFill/>
        </p:spPr>
        <p:txBody>
          <a:bodyPr wrap="square" lIns="0" rIns="0" rtlCol="0">
            <a:spAutoFit/>
          </a:bodyPr>
          <a:lstStyle/>
          <a:p>
            <a:pPr algn="ctr"/>
            <a:r>
              <a:rPr kumimoji="1" lang="en-US" altLang="ja-JP" sz="1400" dirty="0"/>
              <a:t>5</a:t>
            </a:r>
            <a:endParaRPr kumimoji="1" lang="ja-JP" altLang="en-US" sz="1400" dirty="0"/>
          </a:p>
        </p:txBody>
      </p:sp>
      <p:sp>
        <p:nvSpPr>
          <p:cNvPr id="84" name="テキスト ボックス 83">
            <a:extLst>
              <a:ext uri="{FF2B5EF4-FFF2-40B4-BE49-F238E27FC236}">
                <a16:creationId xmlns:a16="http://schemas.microsoft.com/office/drawing/2014/main" id="{12FCC05D-6312-4249-9674-7DB8FA58FDFF}"/>
              </a:ext>
            </a:extLst>
          </p:cNvPr>
          <p:cNvSpPr txBox="1"/>
          <p:nvPr/>
        </p:nvSpPr>
        <p:spPr>
          <a:xfrm rot="21392222">
            <a:off x="3311848" y="3742048"/>
            <a:ext cx="1788160" cy="369332"/>
          </a:xfrm>
          <a:prstGeom prst="rect">
            <a:avLst/>
          </a:prstGeom>
          <a:noFill/>
          <a:ln>
            <a:solidFill>
              <a:srgbClr val="111724"/>
            </a:solidFill>
          </a:ln>
        </p:spPr>
        <p:txBody>
          <a:bodyPr wrap="square" lIns="0" rIns="0" rtlCol="0">
            <a:spAutoFit/>
          </a:bodyPr>
          <a:lstStyle/>
          <a:p>
            <a:pPr algn="ctr"/>
            <a:r>
              <a:rPr kumimoji="1" lang="ja-JP" altLang="en-US" dirty="0"/>
              <a:t>顧客の課題</a:t>
            </a:r>
          </a:p>
        </p:txBody>
      </p:sp>
      <p:sp>
        <p:nvSpPr>
          <p:cNvPr id="86" name="テキスト ボックス 85">
            <a:extLst>
              <a:ext uri="{FF2B5EF4-FFF2-40B4-BE49-F238E27FC236}">
                <a16:creationId xmlns:a16="http://schemas.microsoft.com/office/drawing/2014/main" id="{D701B1ED-2EEB-4D78-B0F3-DCA1D5C13F09}"/>
              </a:ext>
            </a:extLst>
          </p:cNvPr>
          <p:cNvSpPr txBox="1"/>
          <p:nvPr/>
        </p:nvSpPr>
        <p:spPr>
          <a:xfrm>
            <a:off x="3412250" y="4191030"/>
            <a:ext cx="374246" cy="307777"/>
          </a:xfrm>
          <a:prstGeom prst="rect">
            <a:avLst/>
          </a:prstGeom>
          <a:noFill/>
        </p:spPr>
        <p:txBody>
          <a:bodyPr wrap="square" lIns="0" rIns="0" rtlCol="0">
            <a:spAutoFit/>
          </a:bodyPr>
          <a:lstStyle/>
          <a:p>
            <a:pPr algn="ctr"/>
            <a:r>
              <a:rPr kumimoji="1" lang="en-US" altLang="ja-JP" sz="1400" dirty="0"/>
              <a:t>1</a:t>
            </a:r>
            <a:endParaRPr kumimoji="1" lang="ja-JP" altLang="en-US" sz="1400" dirty="0" err="1"/>
          </a:p>
        </p:txBody>
      </p:sp>
      <p:sp>
        <p:nvSpPr>
          <p:cNvPr id="87" name="四角形: メモ 86">
            <a:extLst>
              <a:ext uri="{FF2B5EF4-FFF2-40B4-BE49-F238E27FC236}">
                <a16:creationId xmlns:a16="http://schemas.microsoft.com/office/drawing/2014/main" id="{7B5D45FB-E3D0-45CC-BEF2-7A6FD35ED0A8}"/>
              </a:ext>
            </a:extLst>
          </p:cNvPr>
          <p:cNvSpPr/>
          <p:nvPr/>
        </p:nvSpPr>
        <p:spPr>
          <a:xfrm rot="21255170">
            <a:off x="4679596" y="4136267"/>
            <a:ext cx="406400" cy="406400"/>
          </a:xfrm>
          <a:prstGeom prst="foldedCorner">
            <a:avLst/>
          </a:prstGeom>
          <a:solidFill>
            <a:schemeClr val="bg1"/>
          </a:solid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88" name="テキスト ボックス 87">
            <a:extLst>
              <a:ext uri="{FF2B5EF4-FFF2-40B4-BE49-F238E27FC236}">
                <a16:creationId xmlns:a16="http://schemas.microsoft.com/office/drawing/2014/main" id="{034B731E-0831-49D6-B88E-58A89537474F}"/>
              </a:ext>
            </a:extLst>
          </p:cNvPr>
          <p:cNvSpPr txBox="1"/>
          <p:nvPr/>
        </p:nvSpPr>
        <p:spPr>
          <a:xfrm>
            <a:off x="4715207" y="4191030"/>
            <a:ext cx="374246" cy="307777"/>
          </a:xfrm>
          <a:prstGeom prst="rect">
            <a:avLst/>
          </a:prstGeom>
          <a:noFill/>
        </p:spPr>
        <p:txBody>
          <a:bodyPr wrap="square" lIns="0" rIns="0" rtlCol="0">
            <a:spAutoFit/>
          </a:bodyPr>
          <a:lstStyle/>
          <a:p>
            <a:pPr algn="ctr"/>
            <a:r>
              <a:rPr kumimoji="1" lang="en-US" altLang="ja-JP" sz="1400" dirty="0"/>
              <a:t>3</a:t>
            </a:r>
            <a:endParaRPr kumimoji="1" lang="ja-JP" altLang="en-US" sz="1400" dirty="0"/>
          </a:p>
        </p:txBody>
      </p:sp>
      <p:pic>
        <p:nvPicPr>
          <p:cNvPr id="37" name="グラフィックス 36" descr="ストップウォッチ 単色塗りつぶし">
            <a:extLst>
              <a:ext uri="{FF2B5EF4-FFF2-40B4-BE49-F238E27FC236}">
                <a16:creationId xmlns:a16="http://schemas.microsoft.com/office/drawing/2014/main" id="{0AE4719B-0EC3-4084-9526-233321C7C9F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69219" y="191940"/>
            <a:ext cx="763585" cy="763585"/>
          </a:xfrm>
          <a:prstGeom prst="rect">
            <a:avLst/>
          </a:prstGeom>
        </p:spPr>
      </p:pic>
      <p:sp>
        <p:nvSpPr>
          <p:cNvPr id="38" name="テキスト ボックス 37">
            <a:extLst>
              <a:ext uri="{FF2B5EF4-FFF2-40B4-BE49-F238E27FC236}">
                <a16:creationId xmlns:a16="http://schemas.microsoft.com/office/drawing/2014/main" id="{9510C6DE-D0FF-4EA3-A069-F3BB0B07DEF1}"/>
              </a:ext>
            </a:extLst>
          </p:cNvPr>
          <p:cNvSpPr txBox="1"/>
          <p:nvPr/>
        </p:nvSpPr>
        <p:spPr>
          <a:xfrm>
            <a:off x="10826440" y="342900"/>
            <a:ext cx="1257405" cy="461665"/>
          </a:xfrm>
          <a:prstGeom prst="rect">
            <a:avLst/>
          </a:prstGeom>
          <a:noFill/>
        </p:spPr>
        <p:txBody>
          <a:bodyPr wrap="square" lIns="0" rIns="0" rtlCol="0">
            <a:spAutoFit/>
          </a:bodyPr>
          <a:lstStyle/>
          <a:p>
            <a:pPr algn="ctr"/>
            <a:r>
              <a:rPr kumimoji="1" lang="en-US" altLang="ja-JP" sz="2400" dirty="0"/>
              <a:t>? min</a:t>
            </a:r>
            <a:endParaRPr kumimoji="1" lang="ja-JP" altLang="en-US" sz="2400" dirty="0" err="1"/>
          </a:p>
        </p:txBody>
      </p:sp>
      <p:sp>
        <p:nvSpPr>
          <p:cNvPr id="2" name="四角形: 角を丸くする 1">
            <a:extLst>
              <a:ext uri="{FF2B5EF4-FFF2-40B4-BE49-F238E27FC236}">
                <a16:creationId xmlns:a16="http://schemas.microsoft.com/office/drawing/2014/main" id="{E14E674E-E684-43D3-A0DB-EC5014001B93}"/>
              </a:ext>
            </a:extLst>
          </p:cNvPr>
          <p:cNvSpPr/>
          <p:nvPr/>
        </p:nvSpPr>
        <p:spPr>
          <a:xfrm>
            <a:off x="3077497" y="4867716"/>
            <a:ext cx="4965290" cy="1227970"/>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p>
        </p:txBody>
      </p:sp>
      <p:sp>
        <p:nvSpPr>
          <p:cNvPr id="35" name="テキスト ボックス 34">
            <a:extLst>
              <a:ext uri="{FF2B5EF4-FFF2-40B4-BE49-F238E27FC236}">
                <a16:creationId xmlns:a16="http://schemas.microsoft.com/office/drawing/2014/main" id="{CEF8F768-5760-4D6C-95AE-8A23631E3BE6}"/>
              </a:ext>
            </a:extLst>
          </p:cNvPr>
          <p:cNvSpPr txBox="1"/>
          <p:nvPr/>
        </p:nvSpPr>
        <p:spPr>
          <a:xfrm rot="21392222">
            <a:off x="8210932" y="3563490"/>
            <a:ext cx="2091789" cy="369332"/>
          </a:xfrm>
          <a:prstGeom prst="rect">
            <a:avLst/>
          </a:prstGeom>
          <a:solidFill>
            <a:schemeClr val="bg1"/>
          </a:solidFill>
          <a:ln>
            <a:solidFill>
              <a:schemeClr val="tx1"/>
            </a:solidFill>
            <a:prstDash val="dash"/>
          </a:ln>
        </p:spPr>
        <p:txBody>
          <a:bodyPr wrap="square" lIns="0" rIns="0" rtlCol="0">
            <a:spAutoFit/>
          </a:bodyPr>
          <a:lstStyle/>
          <a:p>
            <a:pPr algn="ctr"/>
            <a:r>
              <a:rPr kumimoji="1" lang="ja-JP" altLang="en-US" dirty="0"/>
              <a:t>③モデルの課題</a:t>
            </a:r>
          </a:p>
        </p:txBody>
      </p:sp>
      <p:sp>
        <p:nvSpPr>
          <p:cNvPr id="3" name="思考の吹き出し: 雲形 2">
            <a:extLst>
              <a:ext uri="{FF2B5EF4-FFF2-40B4-BE49-F238E27FC236}">
                <a16:creationId xmlns:a16="http://schemas.microsoft.com/office/drawing/2014/main" id="{D6C630A7-0079-40A7-A57B-232CE063F747}"/>
              </a:ext>
            </a:extLst>
          </p:cNvPr>
          <p:cNvSpPr/>
          <p:nvPr/>
        </p:nvSpPr>
        <p:spPr>
          <a:xfrm>
            <a:off x="8205412" y="4084362"/>
            <a:ext cx="2626249" cy="1155204"/>
          </a:xfrm>
          <a:prstGeom prst="cloudCallou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solidFill>
                  <a:srgbClr val="111724"/>
                </a:solidFill>
              </a:rPr>
              <a:t>自社顧客に特化した推論ができていない</a:t>
            </a:r>
          </a:p>
        </p:txBody>
      </p:sp>
      <p:sp>
        <p:nvSpPr>
          <p:cNvPr id="36" name="思考の吹き出し: 雲形 35">
            <a:extLst>
              <a:ext uri="{FF2B5EF4-FFF2-40B4-BE49-F238E27FC236}">
                <a16:creationId xmlns:a16="http://schemas.microsoft.com/office/drawing/2014/main" id="{BA8F2721-7272-404B-B8B8-69ED2A5A713D}"/>
              </a:ext>
            </a:extLst>
          </p:cNvPr>
          <p:cNvSpPr/>
          <p:nvPr/>
        </p:nvSpPr>
        <p:spPr>
          <a:xfrm>
            <a:off x="9268525" y="4805421"/>
            <a:ext cx="2626249" cy="1155204"/>
          </a:xfrm>
          <a:prstGeom prst="cloudCallou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solidFill>
                  <a:srgbClr val="111724"/>
                </a:solidFill>
              </a:rPr>
              <a:t>要求精度に対し十分でない</a:t>
            </a:r>
          </a:p>
        </p:txBody>
      </p:sp>
      <p:sp>
        <p:nvSpPr>
          <p:cNvPr id="47" name="思考の吹き出し: 雲形 46">
            <a:extLst>
              <a:ext uri="{FF2B5EF4-FFF2-40B4-BE49-F238E27FC236}">
                <a16:creationId xmlns:a16="http://schemas.microsoft.com/office/drawing/2014/main" id="{8D5ED7E5-0DA8-4617-A2B2-082203092DBD}"/>
              </a:ext>
            </a:extLst>
          </p:cNvPr>
          <p:cNvSpPr/>
          <p:nvPr/>
        </p:nvSpPr>
        <p:spPr>
          <a:xfrm>
            <a:off x="7792776" y="5550001"/>
            <a:ext cx="2626249" cy="1155204"/>
          </a:xfrm>
          <a:prstGeom prst="cloudCallout">
            <a:avLst>
              <a:gd name="adj1" fmla="val -24951"/>
              <a:gd name="adj2" fmla="val 52287"/>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solidFill>
                  <a:srgbClr val="111724"/>
                </a:solidFill>
              </a:rPr>
              <a:t>タイムリーに最新データを反映できない</a:t>
            </a:r>
          </a:p>
        </p:txBody>
      </p:sp>
      <p:sp>
        <p:nvSpPr>
          <p:cNvPr id="7" name="テキスト ボックス 6">
            <a:extLst>
              <a:ext uri="{FF2B5EF4-FFF2-40B4-BE49-F238E27FC236}">
                <a16:creationId xmlns:a16="http://schemas.microsoft.com/office/drawing/2014/main" id="{38D0CFB5-9078-462E-8679-59E667884C45}"/>
              </a:ext>
            </a:extLst>
          </p:cNvPr>
          <p:cNvSpPr txBox="1"/>
          <p:nvPr/>
        </p:nvSpPr>
        <p:spPr>
          <a:xfrm>
            <a:off x="1143000" y="4956381"/>
            <a:ext cx="1826342" cy="369332"/>
          </a:xfrm>
          <a:prstGeom prst="rect">
            <a:avLst/>
          </a:prstGeom>
          <a:noFill/>
        </p:spPr>
        <p:txBody>
          <a:bodyPr wrap="square" lIns="0" rIns="0" rtlCol="0">
            <a:spAutoFit/>
          </a:bodyPr>
          <a:lstStyle/>
          <a:p>
            <a:pPr algn="ctr"/>
            <a:r>
              <a:rPr kumimoji="1" lang="ja-JP" altLang="en-US" dirty="0"/>
              <a:t>解決策①</a:t>
            </a:r>
          </a:p>
        </p:txBody>
      </p:sp>
      <p:sp>
        <p:nvSpPr>
          <p:cNvPr id="48" name="テキスト ボックス 47">
            <a:extLst>
              <a:ext uri="{FF2B5EF4-FFF2-40B4-BE49-F238E27FC236}">
                <a16:creationId xmlns:a16="http://schemas.microsoft.com/office/drawing/2014/main" id="{48EFE515-55E5-4A86-8775-18EC16A795CC}"/>
              </a:ext>
            </a:extLst>
          </p:cNvPr>
          <p:cNvSpPr txBox="1"/>
          <p:nvPr/>
        </p:nvSpPr>
        <p:spPr>
          <a:xfrm>
            <a:off x="1143000" y="5615607"/>
            <a:ext cx="1826342" cy="369332"/>
          </a:xfrm>
          <a:prstGeom prst="rect">
            <a:avLst/>
          </a:prstGeom>
          <a:noFill/>
        </p:spPr>
        <p:txBody>
          <a:bodyPr wrap="square" lIns="0" rIns="0" rtlCol="0">
            <a:spAutoFit/>
          </a:bodyPr>
          <a:lstStyle/>
          <a:p>
            <a:pPr algn="ctr"/>
            <a:r>
              <a:rPr kumimoji="1" lang="ja-JP" altLang="en-US" dirty="0"/>
              <a:t>解決策②</a:t>
            </a:r>
          </a:p>
        </p:txBody>
      </p:sp>
      <p:sp>
        <p:nvSpPr>
          <p:cNvPr id="49" name="四角形: 角を丸くする 48">
            <a:extLst>
              <a:ext uri="{FF2B5EF4-FFF2-40B4-BE49-F238E27FC236}">
                <a16:creationId xmlns:a16="http://schemas.microsoft.com/office/drawing/2014/main" id="{6D035ECB-5B48-420E-B22C-BBE82CEA30EE}"/>
              </a:ext>
            </a:extLst>
          </p:cNvPr>
          <p:cNvSpPr/>
          <p:nvPr/>
        </p:nvSpPr>
        <p:spPr>
          <a:xfrm>
            <a:off x="3077497" y="3539204"/>
            <a:ext cx="4965290" cy="1227970"/>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p>
        </p:txBody>
      </p:sp>
    </p:spTree>
    <p:extLst>
      <p:ext uri="{BB962C8B-B14F-4D97-AF65-F5344CB8AC3E}">
        <p14:creationId xmlns:p14="http://schemas.microsoft.com/office/powerpoint/2010/main" val="282208189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38E8389D-4079-4B42-0EF9-9CEFD5CDD34D}"/>
              </a:ext>
            </a:extLst>
          </p:cNvPr>
          <p:cNvSpPr>
            <a:spLocks noGrp="1"/>
          </p:cNvSpPr>
          <p:nvPr>
            <p:ph type="sldNum" sz="quarter" idx="4"/>
          </p:nvPr>
        </p:nvSpPr>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15</a:t>
            </a:fld>
            <a:endParaRPr lang="en-US"/>
          </a:p>
        </p:txBody>
      </p:sp>
      <p:sp>
        <p:nvSpPr>
          <p:cNvPr id="11" name="Text Placeholder 10">
            <a:extLst>
              <a:ext uri="{FF2B5EF4-FFF2-40B4-BE49-F238E27FC236}">
                <a16:creationId xmlns:a16="http://schemas.microsoft.com/office/drawing/2014/main" id="{C954C5F5-9F84-6C86-F0BF-70F88DB6B867}"/>
              </a:ext>
            </a:extLst>
          </p:cNvPr>
          <p:cNvSpPr>
            <a:spLocks noGrp="1"/>
          </p:cNvSpPr>
          <p:nvPr>
            <p:ph type="body" sz="quarter" idx="10"/>
          </p:nvPr>
        </p:nvSpPr>
        <p:spPr/>
        <p:txBody>
          <a:bodyPr/>
          <a:lstStyle/>
          <a:p>
            <a:pPr marL="457200" indent="-457200">
              <a:buAutoNum type="arabicPeriod"/>
            </a:pPr>
            <a:r>
              <a:rPr lang="en-US" dirty="0">
                <a:solidFill>
                  <a:srgbClr val="111724"/>
                </a:solidFill>
              </a:rPr>
              <a:t>Listen : </a:t>
            </a:r>
            <a:r>
              <a:rPr lang="ja-JP" altLang="en-US" dirty="0">
                <a:solidFill>
                  <a:srgbClr val="111724"/>
                </a:solidFill>
              </a:rPr>
              <a:t>顧客を知る</a:t>
            </a:r>
            <a:endParaRPr lang="en-US" dirty="0">
              <a:solidFill>
                <a:srgbClr val="111724"/>
              </a:solidFill>
            </a:endParaRPr>
          </a:p>
          <a:p>
            <a:pPr marL="457200" indent="-457200">
              <a:buAutoNum type="arabicPeriod"/>
            </a:pPr>
            <a:r>
              <a:rPr lang="en-US" dirty="0">
                <a:solidFill>
                  <a:srgbClr val="111724"/>
                </a:solidFill>
              </a:rPr>
              <a:t>Define : </a:t>
            </a:r>
            <a:r>
              <a:rPr lang="ja-JP" altLang="en-US" dirty="0">
                <a:solidFill>
                  <a:srgbClr val="111724"/>
                </a:solidFill>
              </a:rPr>
              <a:t>課題を定義する</a:t>
            </a:r>
            <a:endParaRPr lang="en-US" dirty="0">
              <a:solidFill>
                <a:srgbClr val="111724"/>
              </a:solidFill>
            </a:endParaRPr>
          </a:p>
          <a:p>
            <a:pPr marL="457200" indent="-457200">
              <a:buAutoNum type="arabicPeriod"/>
            </a:pPr>
            <a:r>
              <a:rPr lang="en-US" b="1" dirty="0">
                <a:solidFill>
                  <a:schemeClr val="accent2"/>
                </a:solidFill>
              </a:rPr>
              <a:t>Invent : </a:t>
            </a:r>
            <a:r>
              <a:rPr lang="ja-JP" altLang="en-US" b="1" dirty="0">
                <a:solidFill>
                  <a:schemeClr val="accent2"/>
                </a:solidFill>
              </a:rPr>
              <a:t>解決策を特定する</a:t>
            </a:r>
            <a:endParaRPr lang="en-US" b="1" dirty="0">
              <a:solidFill>
                <a:schemeClr val="accent2"/>
              </a:solidFill>
            </a:endParaRPr>
          </a:p>
          <a:p>
            <a:pPr marL="457200" indent="-457200">
              <a:buAutoNum type="arabicPeriod"/>
            </a:pPr>
            <a:r>
              <a:rPr lang="en-US" dirty="0">
                <a:solidFill>
                  <a:srgbClr val="111724"/>
                </a:solidFill>
              </a:rPr>
              <a:t>Refine : </a:t>
            </a:r>
            <a:r>
              <a:rPr lang="ja-JP" altLang="en-US" dirty="0">
                <a:solidFill>
                  <a:srgbClr val="111724"/>
                </a:solidFill>
              </a:rPr>
              <a:t>必然性と合理性を評価する</a:t>
            </a:r>
            <a:endParaRPr lang="en-US" dirty="0">
              <a:solidFill>
                <a:srgbClr val="111724"/>
              </a:solidFill>
            </a:endParaRPr>
          </a:p>
          <a:p>
            <a:pPr marL="457200" indent="-457200">
              <a:buAutoNum type="arabicPeriod"/>
            </a:pPr>
            <a:r>
              <a:rPr lang="en-US" dirty="0">
                <a:solidFill>
                  <a:srgbClr val="111724"/>
                </a:solidFill>
              </a:rPr>
              <a:t>Test/Iterate : </a:t>
            </a:r>
            <a:r>
              <a:rPr lang="ja-JP" altLang="en-US" dirty="0">
                <a:solidFill>
                  <a:srgbClr val="111724"/>
                </a:solidFill>
              </a:rPr>
              <a:t>評価指標を決める</a:t>
            </a:r>
            <a:endParaRPr lang="en-US" altLang="ja-JP" dirty="0">
              <a:solidFill>
                <a:srgbClr val="111724"/>
              </a:solidFill>
            </a:endParaRPr>
          </a:p>
          <a:p>
            <a:pPr marL="457200" indent="-457200">
              <a:buAutoNum type="arabicPeriod"/>
            </a:pPr>
            <a:r>
              <a:rPr lang="ja-JP" altLang="en-US" dirty="0">
                <a:solidFill>
                  <a:srgbClr val="111724"/>
                </a:solidFill>
              </a:rPr>
              <a:t>仮説検証計画の作成</a:t>
            </a:r>
            <a:endParaRPr lang="en-US" altLang="ja-JP" dirty="0">
              <a:solidFill>
                <a:srgbClr val="111724"/>
              </a:solidFill>
            </a:endParaRPr>
          </a:p>
        </p:txBody>
      </p:sp>
      <p:sp>
        <p:nvSpPr>
          <p:cNvPr id="10" name="Title 9">
            <a:extLst>
              <a:ext uri="{FF2B5EF4-FFF2-40B4-BE49-F238E27FC236}">
                <a16:creationId xmlns:a16="http://schemas.microsoft.com/office/drawing/2014/main" id="{7F9A5861-7C27-984F-C6F2-7D3C6FE43755}"/>
              </a:ext>
            </a:extLst>
          </p:cNvPr>
          <p:cNvSpPr>
            <a:spLocks noGrp="1"/>
          </p:cNvSpPr>
          <p:nvPr>
            <p:ph type="title"/>
          </p:nvPr>
        </p:nvSpPr>
        <p:spPr/>
        <p:txBody>
          <a:bodyPr/>
          <a:lstStyle/>
          <a:p>
            <a:r>
              <a:rPr lang="en-US" dirty="0"/>
              <a:t>Day2 : </a:t>
            </a:r>
            <a:r>
              <a:rPr lang="ja-JP" altLang="en-US" dirty="0"/>
              <a:t>改善編</a:t>
            </a:r>
            <a:endParaRPr lang="en-US" dirty="0"/>
          </a:p>
        </p:txBody>
      </p:sp>
    </p:spTree>
    <p:extLst>
      <p:ext uri="{BB962C8B-B14F-4D97-AF65-F5344CB8AC3E}">
        <p14:creationId xmlns:p14="http://schemas.microsoft.com/office/powerpoint/2010/main" val="85934494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C433AD-57E7-44E9-81A8-E52C76A1C033}"/>
              </a:ext>
            </a:extLst>
          </p:cNvPr>
          <p:cNvSpPr>
            <a:spLocks noGrp="1"/>
          </p:cNvSpPr>
          <p:nvPr>
            <p:ph type="title"/>
          </p:nvPr>
        </p:nvSpPr>
        <p:spPr>
          <a:xfrm>
            <a:off x="425038" y="342900"/>
            <a:ext cx="9889001" cy="647176"/>
          </a:xfrm>
        </p:spPr>
        <p:txBody>
          <a:bodyPr/>
          <a:lstStyle/>
          <a:p>
            <a:r>
              <a:rPr kumimoji="1" lang="ja-JP" altLang="en-US" dirty="0"/>
              <a:t>事例 </a:t>
            </a:r>
            <a:r>
              <a:rPr kumimoji="1" lang="en-US" altLang="ja-JP" dirty="0"/>
              <a:t>/ </a:t>
            </a:r>
            <a:r>
              <a:rPr kumimoji="1" lang="ja-JP" altLang="en-US" dirty="0"/>
              <a:t>解決策案の拡充</a:t>
            </a:r>
          </a:p>
        </p:txBody>
      </p:sp>
      <p:sp>
        <p:nvSpPr>
          <p:cNvPr id="3" name="コンテンツ プレースホルダー 2">
            <a:extLst>
              <a:ext uri="{FF2B5EF4-FFF2-40B4-BE49-F238E27FC236}">
                <a16:creationId xmlns:a16="http://schemas.microsoft.com/office/drawing/2014/main" id="{784867DA-E75C-4D64-BB1D-0B400DB20034}"/>
              </a:ext>
            </a:extLst>
          </p:cNvPr>
          <p:cNvSpPr>
            <a:spLocks noGrp="1"/>
          </p:cNvSpPr>
          <p:nvPr>
            <p:ph idx="1"/>
          </p:nvPr>
        </p:nvSpPr>
        <p:spPr>
          <a:xfrm>
            <a:off x="425038" y="1371600"/>
            <a:ext cx="11424062" cy="1508105"/>
          </a:xfrm>
        </p:spPr>
        <p:txBody>
          <a:bodyPr/>
          <a:lstStyle/>
          <a:p>
            <a:r>
              <a:rPr lang="ja-JP" altLang="en-US" dirty="0"/>
              <a:t>推奨するアクション</a:t>
            </a:r>
            <a:endParaRPr lang="en-US" altLang="ja-JP" dirty="0"/>
          </a:p>
          <a:p>
            <a:pPr marL="342900" indent="-342900">
              <a:buFont typeface="Arial" panose="020B0604020202020204" pitchFamily="34" charset="0"/>
              <a:buChar char="•"/>
            </a:pPr>
            <a:r>
              <a:rPr lang="ja-JP" altLang="en-US" dirty="0"/>
              <a:t>重要な課題に対しアプローチできていなかった場合、追加の解決策を収集する</a:t>
            </a:r>
            <a:endParaRPr lang="en-US" altLang="ja-JP" dirty="0"/>
          </a:p>
          <a:p>
            <a:pPr marL="342900" indent="-342900">
              <a:buFont typeface="Arial" panose="020B0604020202020204" pitchFamily="34" charset="0"/>
              <a:buChar char="•"/>
            </a:pPr>
            <a:r>
              <a:rPr lang="ja-JP" altLang="en-US" dirty="0"/>
              <a:t>他の業界の解決策も収集する、既存の解決策をマージするなどして洗練する</a:t>
            </a:r>
            <a:endParaRPr lang="en-US" altLang="ja-JP" dirty="0"/>
          </a:p>
        </p:txBody>
      </p:sp>
      <p:sp>
        <p:nvSpPr>
          <p:cNvPr id="4" name="スライド番号プレースホルダー 3">
            <a:extLst>
              <a:ext uri="{FF2B5EF4-FFF2-40B4-BE49-F238E27FC236}">
                <a16:creationId xmlns:a16="http://schemas.microsoft.com/office/drawing/2014/main" id="{D6EB2EAD-80E6-4038-9AB8-ECC96DE10BF7}"/>
              </a:ext>
            </a:extLst>
          </p:cNvPr>
          <p:cNvSpPr>
            <a:spLocks noGrp="1"/>
          </p:cNvSpPr>
          <p:nvPr>
            <p:ph type="sldNum" sz="quarter" idx="4"/>
          </p:nvPr>
        </p:nvSpPr>
        <p:spPr/>
        <p:txBody>
          <a:bodyPr/>
          <a:lstStyle/>
          <a:p>
            <a:fld id="{DC503246-BBCE-4F0A-BCDC-08FC4C52637D}" type="slidenum">
              <a:rPr lang="en-US" smtClean="0"/>
              <a:pPr/>
              <a:t>16</a:t>
            </a:fld>
            <a:endParaRPr lang="en-US"/>
          </a:p>
        </p:txBody>
      </p:sp>
      <p:pic>
        <p:nvPicPr>
          <p:cNvPr id="12" name="グラフィックス 11" descr="ストップウォッチ 単色塗りつぶし">
            <a:extLst>
              <a:ext uri="{FF2B5EF4-FFF2-40B4-BE49-F238E27FC236}">
                <a16:creationId xmlns:a16="http://schemas.microsoft.com/office/drawing/2014/main" id="{B7CDAADC-0B47-4171-B760-2FAE03A0F85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69219" y="191940"/>
            <a:ext cx="763585" cy="763585"/>
          </a:xfrm>
          <a:prstGeom prst="rect">
            <a:avLst/>
          </a:prstGeom>
        </p:spPr>
      </p:pic>
      <p:sp>
        <p:nvSpPr>
          <p:cNvPr id="13" name="テキスト ボックス 12">
            <a:extLst>
              <a:ext uri="{FF2B5EF4-FFF2-40B4-BE49-F238E27FC236}">
                <a16:creationId xmlns:a16="http://schemas.microsoft.com/office/drawing/2014/main" id="{C90C61A7-9BD3-4755-9CF5-12D9E71E44F4}"/>
              </a:ext>
            </a:extLst>
          </p:cNvPr>
          <p:cNvSpPr txBox="1"/>
          <p:nvPr/>
        </p:nvSpPr>
        <p:spPr>
          <a:xfrm>
            <a:off x="10826440" y="342900"/>
            <a:ext cx="1257405" cy="461665"/>
          </a:xfrm>
          <a:prstGeom prst="rect">
            <a:avLst/>
          </a:prstGeom>
          <a:noFill/>
        </p:spPr>
        <p:txBody>
          <a:bodyPr wrap="square" lIns="0" rIns="0" rtlCol="0">
            <a:spAutoFit/>
          </a:bodyPr>
          <a:lstStyle/>
          <a:p>
            <a:pPr algn="ctr"/>
            <a:r>
              <a:rPr kumimoji="1" lang="en-US" altLang="ja-JP" sz="2400" dirty="0"/>
              <a:t>? min</a:t>
            </a:r>
            <a:endParaRPr kumimoji="1" lang="ja-JP" altLang="en-US" sz="2400" dirty="0" err="1"/>
          </a:p>
        </p:txBody>
      </p:sp>
      <p:sp>
        <p:nvSpPr>
          <p:cNvPr id="59" name="テキスト ボックス 58">
            <a:extLst>
              <a:ext uri="{FF2B5EF4-FFF2-40B4-BE49-F238E27FC236}">
                <a16:creationId xmlns:a16="http://schemas.microsoft.com/office/drawing/2014/main" id="{8FFFC4ED-E165-4ADC-BCBB-61352F4B8BC4}"/>
              </a:ext>
            </a:extLst>
          </p:cNvPr>
          <p:cNvSpPr txBox="1"/>
          <p:nvPr/>
        </p:nvSpPr>
        <p:spPr>
          <a:xfrm rot="21392222">
            <a:off x="1143935" y="4275924"/>
            <a:ext cx="1929370" cy="400110"/>
          </a:xfrm>
          <a:prstGeom prst="rect">
            <a:avLst/>
          </a:prstGeom>
          <a:noFill/>
          <a:ln>
            <a:solidFill>
              <a:schemeClr val="tx1"/>
            </a:solidFill>
          </a:ln>
        </p:spPr>
        <p:txBody>
          <a:bodyPr wrap="square" lIns="0" rIns="0" rtlCol="0">
            <a:spAutoFit/>
          </a:bodyPr>
          <a:lstStyle/>
          <a:p>
            <a:pPr algn="ctr"/>
            <a:r>
              <a:rPr kumimoji="1" lang="ja-JP" altLang="en-US" sz="2000" dirty="0"/>
              <a:t>事例①</a:t>
            </a:r>
          </a:p>
        </p:txBody>
      </p:sp>
      <p:sp>
        <p:nvSpPr>
          <p:cNvPr id="60" name="テキスト ボックス 59">
            <a:extLst>
              <a:ext uri="{FF2B5EF4-FFF2-40B4-BE49-F238E27FC236}">
                <a16:creationId xmlns:a16="http://schemas.microsoft.com/office/drawing/2014/main" id="{A68DB192-9C15-49D6-AEB1-B77D179ECD5B}"/>
              </a:ext>
            </a:extLst>
          </p:cNvPr>
          <p:cNvSpPr txBox="1"/>
          <p:nvPr/>
        </p:nvSpPr>
        <p:spPr>
          <a:xfrm rot="21392222">
            <a:off x="1143935" y="4991067"/>
            <a:ext cx="1929370" cy="400110"/>
          </a:xfrm>
          <a:prstGeom prst="rect">
            <a:avLst/>
          </a:prstGeom>
          <a:noFill/>
          <a:ln>
            <a:solidFill>
              <a:schemeClr val="tx1"/>
            </a:solidFill>
          </a:ln>
        </p:spPr>
        <p:txBody>
          <a:bodyPr wrap="square" lIns="0" rIns="0" rtlCol="0">
            <a:spAutoFit/>
          </a:bodyPr>
          <a:lstStyle/>
          <a:p>
            <a:pPr algn="ctr"/>
            <a:r>
              <a:rPr kumimoji="1" lang="ja-JP" altLang="en-US" sz="2000" dirty="0"/>
              <a:t>事例②</a:t>
            </a:r>
          </a:p>
        </p:txBody>
      </p:sp>
      <p:sp>
        <p:nvSpPr>
          <p:cNvPr id="61" name="テキスト ボックス 60">
            <a:extLst>
              <a:ext uri="{FF2B5EF4-FFF2-40B4-BE49-F238E27FC236}">
                <a16:creationId xmlns:a16="http://schemas.microsoft.com/office/drawing/2014/main" id="{DF089194-C37F-49A0-98B1-130B4C9F932E}"/>
              </a:ext>
            </a:extLst>
          </p:cNvPr>
          <p:cNvSpPr txBox="1"/>
          <p:nvPr/>
        </p:nvSpPr>
        <p:spPr>
          <a:xfrm rot="21392222">
            <a:off x="1143935" y="5696637"/>
            <a:ext cx="1929370" cy="400110"/>
          </a:xfrm>
          <a:prstGeom prst="rect">
            <a:avLst/>
          </a:prstGeom>
          <a:noFill/>
          <a:ln>
            <a:solidFill>
              <a:schemeClr val="tx1"/>
            </a:solidFill>
          </a:ln>
        </p:spPr>
        <p:txBody>
          <a:bodyPr wrap="square" lIns="0" rIns="0" rtlCol="0">
            <a:spAutoFit/>
          </a:bodyPr>
          <a:lstStyle/>
          <a:p>
            <a:pPr algn="ctr"/>
            <a:r>
              <a:rPr kumimoji="1" lang="ja-JP" altLang="en-US" sz="2000" dirty="0"/>
              <a:t>アイデア①</a:t>
            </a:r>
          </a:p>
        </p:txBody>
      </p:sp>
      <p:sp>
        <p:nvSpPr>
          <p:cNvPr id="62" name="楕円 61">
            <a:extLst>
              <a:ext uri="{FF2B5EF4-FFF2-40B4-BE49-F238E27FC236}">
                <a16:creationId xmlns:a16="http://schemas.microsoft.com/office/drawing/2014/main" id="{3789817A-ECAC-4F7E-9E4D-09EF0287B4B5}"/>
              </a:ext>
            </a:extLst>
          </p:cNvPr>
          <p:cNvSpPr/>
          <p:nvPr/>
        </p:nvSpPr>
        <p:spPr>
          <a:xfrm>
            <a:off x="4033177" y="4843744"/>
            <a:ext cx="345502" cy="345502"/>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63" name="楕円 62">
            <a:extLst>
              <a:ext uri="{FF2B5EF4-FFF2-40B4-BE49-F238E27FC236}">
                <a16:creationId xmlns:a16="http://schemas.microsoft.com/office/drawing/2014/main" id="{A0CC1594-785F-461D-9403-566AE5FF8B43}"/>
              </a:ext>
            </a:extLst>
          </p:cNvPr>
          <p:cNvSpPr/>
          <p:nvPr/>
        </p:nvSpPr>
        <p:spPr>
          <a:xfrm>
            <a:off x="3460764" y="5639006"/>
            <a:ext cx="345502" cy="345502"/>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cxnSp>
        <p:nvCxnSpPr>
          <p:cNvPr id="64" name="直線コネクタ 63">
            <a:extLst>
              <a:ext uri="{FF2B5EF4-FFF2-40B4-BE49-F238E27FC236}">
                <a16:creationId xmlns:a16="http://schemas.microsoft.com/office/drawing/2014/main" id="{85E76A2F-217B-49FD-852A-E571D0B77856}"/>
              </a:ext>
            </a:extLst>
          </p:cNvPr>
          <p:cNvCxnSpPr>
            <a:cxnSpLocks/>
          </p:cNvCxnSpPr>
          <p:nvPr/>
        </p:nvCxnSpPr>
        <p:spPr>
          <a:xfrm flipV="1">
            <a:off x="1143000" y="5409031"/>
            <a:ext cx="6585857" cy="154737"/>
          </a:xfrm>
          <a:prstGeom prst="line">
            <a:avLst/>
          </a:prstGeom>
          <a:ln w="12700" cap="rnd">
            <a:solidFill>
              <a:schemeClr val="tx1"/>
            </a:solidFill>
            <a:prstDash val="sysDash"/>
            <a:round/>
          </a:ln>
        </p:spPr>
        <p:style>
          <a:lnRef idx="1">
            <a:schemeClr val="accent1"/>
          </a:lnRef>
          <a:fillRef idx="0">
            <a:schemeClr val="accent1"/>
          </a:fillRef>
          <a:effectRef idx="0">
            <a:schemeClr val="accent1"/>
          </a:effectRef>
          <a:fontRef idx="minor">
            <a:schemeClr val="tx1"/>
          </a:fontRef>
        </p:style>
      </p:cxnSp>
      <p:sp>
        <p:nvSpPr>
          <p:cNvPr id="65" name="楕円 64">
            <a:extLst>
              <a:ext uri="{FF2B5EF4-FFF2-40B4-BE49-F238E27FC236}">
                <a16:creationId xmlns:a16="http://schemas.microsoft.com/office/drawing/2014/main" id="{7CA4056B-EDC0-4568-88C1-DE1C07BA75EA}"/>
              </a:ext>
            </a:extLst>
          </p:cNvPr>
          <p:cNvSpPr/>
          <p:nvPr/>
        </p:nvSpPr>
        <p:spPr>
          <a:xfrm>
            <a:off x="5942677" y="4843744"/>
            <a:ext cx="345502" cy="345502"/>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66" name="楕円 65">
            <a:extLst>
              <a:ext uri="{FF2B5EF4-FFF2-40B4-BE49-F238E27FC236}">
                <a16:creationId xmlns:a16="http://schemas.microsoft.com/office/drawing/2014/main" id="{F3DB2436-2BE7-4949-A2D5-D919E8ECDE3C}"/>
              </a:ext>
            </a:extLst>
          </p:cNvPr>
          <p:cNvSpPr/>
          <p:nvPr/>
        </p:nvSpPr>
        <p:spPr>
          <a:xfrm>
            <a:off x="7194333" y="5639006"/>
            <a:ext cx="345502" cy="345502"/>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cxnSp>
        <p:nvCxnSpPr>
          <p:cNvPr id="67" name="直線コネクタ 66">
            <a:extLst>
              <a:ext uri="{FF2B5EF4-FFF2-40B4-BE49-F238E27FC236}">
                <a16:creationId xmlns:a16="http://schemas.microsoft.com/office/drawing/2014/main" id="{AC11BAEA-8809-4B54-8433-C1BCD1F1EA41}"/>
              </a:ext>
            </a:extLst>
          </p:cNvPr>
          <p:cNvCxnSpPr>
            <a:cxnSpLocks/>
          </p:cNvCxnSpPr>
          <p:nvPr/>
        </p:nvCxnSpPr>
        <p:spPr>
          <a:xfrm flipV="1">
            <a:off x="1143000" y="4656469"/>
            <a:ext cx="6585857" cy="154737"/>
          </a:xfrm>
          <a:prstGeom prst="line">
            <a:avLst/>
          </a:prstGeom>
          <a:ln w="12700" cap="rnd">
            <a:solidFill>
              <a:schemeClr val="tx1"/>
            </a:solidFill>
            <a:prstDash val="sysDash"/>
            <a:round/>
          </a:ln>
        </p:spPr>
        <p:style>
          <a:lnRef idx="1">
            <a:schemeClr val="accent1"/>
          </a:lnRef>
          <a:fillRef idx="0">
            <a:schemeClr val="accent1"/>
          </a:fillRef>
          <a:effectRef idx="0">
            <a:schemeClr val="accent1"/>
          </a:effectRef>
          <a:fontRef idx="minor">
            <a:schemeClr val="tx1"/>
          </a:fontRef>
        </p:style>
      </p:cxnSp>
      <p:sp>
        <p:nvSpPr>
          <p:cNvPr id="68" name="四角形: メモ 67">
            <a:extLst>
              <a:ext uri="{FF2B5EF4-FFF2-40B4-BE49-F238E27FC236}">
                <a16:creationId xmlns:a16="http://schemas.microsoft.com/office/drawing/2014/main" id="{0F777B0B-ABA5-4E21-ACD1-3318EF6A0641}"/>
              </a:ext>
            </a:extLst>
          </p:cNvPr>
          <p:cNvSpPr/>
          <p:nvPr/>
        </p:nvSpPr>
        <p:spPr>
          <a:xfrm rot="21255170">
            <a:off x="3394034" y="3482868"/>
            <a:ext cx="406400" cy="406400"/>
          </a:xfrm>
          <a:prstGeom prst="foldedCorner">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69" name="四角形: メモ 68">
            <a:extLst>
              <a:ext uri="{FF2B5EF4-FFF2-40B4-BE49-F238E27FC236}">
                <a16:creationId xmlns:a16="http://schemas.microsoft.com/office/drawing/2014/main" id="{AC653A0D-F351-4ED2-B948-8E5284CFF1D3}"/>
              </a:ext>
            </a:extLst>
          </p:cNvPr>
          <p:cNvSpPr/>
          <p:nvPr/>
        </p:nvSpPr>
        <p:spPr>
          <a:xfrm rot="21255170">
            <a:off x="4051007" y="3449612"/>
            <a:ext cx="406400" cy="406400"/>
          </a:xfrm>
          <a:prstGeom prst="foldedCorner">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70" name="四角形: メモ 69">
            <a:extLst>
              <a:ext uri="{FF2B5EF4-FFF2-40B4-BE49-F238E27FC236}">
                <a16:creationId xmlns:a16="http://schemas.microsoft.com/office/drawing/2014/main" id="{05FE51FA-429A-4B57-973A-4AA6C1C62D04}"/>
              </a:ext>
            </a:extLst>
          </p:cNvPr>
          <p:cNvSpPr/>
          <p:nvPr/>
        </p:nvSpPr>
        <p:spPr>
          <a:xfrm rot="20487085">
            <a:off x="6427281" y="3426412"/>
            <a:ext cx="406400" cy="406400"/>
          </a:xfrm>
          <a:prstGeom prst="foldedCorne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71" name="テキスト ボックス 70">
            <a:extLst>
              <a:ext uri="{FF2B5EF4-FFF2-40B4-BE49-F238E27FC236}">
                <a16:creationId xmlns:a16="http://schemas.microsoft.com/office/drawing/2014/main" id="{B4C600C4-5B72-49E4-A96C-32077CF5B447}"/>
              </a:ext>
            </a:extLst>
          </p:cNvPr>
          <p:cNvSpPr txBox="1"/>
          <p:nvPr/>
        </p:nvSpPr>
        <p:spPr>
          <a:xfrm>
            <a:off x="6451324" y="3495744"/>
            <a:ext cx="374246" cy="307777"/>
          </a:xfrm>
          <a:prstGeom prst="rect">
            <a:avLst/>
          </a:prstGeom>
          <a:noFill/>
        </p:spPr>
        <p:txBody>
          <a:bodyPr wrap="square" lIns="0" rIns="0" rtlCol="0">
            <a:spAutoFit/>
          </a:bodyPr>
          <a:lstStyle/>
          <a:p>
            <a:pPr algn="ctr"/>
            <a:r>
              <a:rPr kumimoji="1" lang="en-US" altLang="ja-JP" sz="1400" dirty="0"/>
              <a:t>1</a:t>
            </a:r>
            <a:endParaRPr kumimoji="1" lang="ja-JP" altLang="en-US" sz="1400" dirty="0" err="1"/>
          </a:p>
        </p:txBody>
      </p:sp>
      <p:sp>
        <p:nvSpPr>
          <p:cNvPr id="72" name="テキスト ボックス 71">
            <a:extLst>
              <a:ext uri="{FF2B5EF4-FFF2-40B4-BE49-F238E27FC236}">
                <a16:creationId xmlns:a16="http://schemas.microsoft.com/office/drawing/2014/main" id="{FD877868-9CCD-488F-A20B-7A9AA1D9BDE7}"/>
              </a:ext>
            </a:extLst>
          </p:cNvPr>
          <p:cNvSpPr txBox="1"/>
          <p:nvPr/>
        </p:nvSpPr>
        <p:spPr>
          <a:xfrm>
            <a:off x="4086618" y="3504375"/>
            <a:ext cx="374246" cy="307777"/>
          </a:xfrm>
          <a:prstGeom prst="rect">
            <a:avLst/>
          </a:prstGeom>
          <a:noFill/>
        </p:spPr>
        <p:txBody>
          <a:bodyPr wrap="square" lIns="0" rIns="0" rtlCol="0">
            <a:spAutoFit/>
          </a:bodyPr>
          <a:lstStyle/>
          <a:p>
            <a:pPr algn="ctr"/>
            <a:r>
              <a:rPr kumimoji="1" lang="en-US" altLang="ja-JP" sz="1400" dirty="0"/>
              <a:t>2</a:t>
            </a:r>
            <a:endParaRPr kumimoji="1" lang="ja-JP" altLang="en-US" sz="1400" dirty="0"/>
          </a:p>
        </p:txBody>
      </p:sp>
      <p:sp>
        <p:nvSpPr>
          <p:cNvPr id="73" name="四角形: メモ 72">
            <a:extLst>
              <a:ext uri="{FF2B5EF4-FFF2-40B4-BE49-F238E27FC236}">
                <a16:creationId xmlns:a16="http://schemas.microsoft.com/office/drawing/2014/main" id="{CB5F694A-5BF9-46CA-80BE-22F68124E4B5}"/>
              </a:ext>
            </a:extLst>
          </p:cNvPr>
          <p:cNvSpPr/>
          <p:nvPr/>
        </p:nvSpPr>
        <p:spPr>
          <a:xfrm rot="21255170">
            <a:off x="5882475" y="3449611"/>
            <a:ext cx="406400" cy="406400"/>
          </a:xfrm>
          <a:prstGeom prst="foldedCorne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74" name="テキスト ボックス 73">
            <a:extLst>
              <a:ext uri="{FF2B5EF4-FFF2-40B4-BE49-F238E27FC236}">
                <a16:creationId xmlns:a16="http://schemas.microsoft.com/office/drawing/2014/main" id="{8FA7DA8C-264A-4E79-A9E1-056A0F50153E}"/>
              </a:ext>
            </a:extLst>
          </p:cNvPr>
          <p:cNvSpPr txBox="1"/>
          <p:nvPr/>
        </p:nvSpPr>
        <p:spPr>
          <a:xfrm>
            <a:off x="5923616" y="3476153"/>
            <a:ext cx="374246" cy="307777"/>
          </a:xfrm>
          <a:prstGeom prst="rect">
            <a:avLst/>
          </a:prstGeom>
          <a:noFill/>
        </p:spPr>
        <p:txBody>
          <a:bodyPr wrap="square" lIns="0" rIns="0" rtlCol="0">
            <a:spAutoFit/>
          </a:bodyPr>
          <a:lstStyle/>
          <a:p>
            <a:pPr algn="ctr"/>
            <a:r>
              <a:rPr kumimoji="1" lang="en-US" altLang="ja-JP" sz="1400" dirty="0"/>
              <a:t>2</a:t>
            </a:r>
            <a:endParaRPr kumimoji="1" lang="ja-JP" altLang="en-US" sz="1400" dirty="0" err="1"/>
          </a:p>
        </p:txBody>
      </p:sp>
      <p:sp>
        <p:nvSpPr>
          <p:cNvPr id="75" name="テキスト ボックス 74">
            <a:extLst>
              <a:ext uri="{FF2B5EF4-FFF2-40B4-BE49-F238E27FC236}">
                <a16:creationId xmlns:a16="http://schemas.microsoft.com/office/drawing/2014/main" id="{960B31A6-BEEE-471D-A610-AC5094EDDE56}"/>
              </a:ext>
            </a:extLst>
          </p:cNvPr>
          <p:cNvSpPr txBox="1"/>
          <p:nvPr/>
        </p:nvSpPr>
        <p:spPr>
          <a:xfrm rot="21392222">
            <a:off x="3311848" y="3055393"/>
            <a:ext cx="1788160" cy="369332"/>
          </a:xfrm>
          <a:prstGeom prst="rect">
            <a:avLst/>
          </a:prstGeom>
          <a:noFill/>
          <a:ln>
            <a:solidFill>
              <a:srgbClr val="111724"/>
            </a:solidFill>
          </a:ln>
        </p:spPr>
        <p:txBody>
          <a:bodyPr wrap="square" lIns="0" rIns="0" rtlCol="0">
            <a:spAutoFit/>
          </a:bodyPr>
          <a:lstStyle/>
          <a:p>
            <a:pPr algn="ctr"/>
            <a:r>
              <a:rPr kumimoji="1" lang="ja-JP" altLang="en-US" dirty="0"/>
              <a:t>顧客の課題</a:t>
            </a:r>
          </a:p>
        </p:txBody>
      </p:sp>
      <p:sp>
        <p:nvSpPr>
          <p:cNvPr id="76" name="テキスト ボックス 75">
            <a:extLst>
              <a:ext uri="{FF2B5EF4-FFF2-40B4-BE49-F238E27FC236}">
                <a16:creationId xmlns:a16="http://schemas.microsoft.com/office/drawing/2014/main" id="{AA270080-E640-405C-9537-D035DC60711C}"/>
              </a:ext>
            </a:extLst>
          </p:cNvPr>
          <p:cNvSpPr txBox="1"/>
          <p:nvPr/>
        </p:nvSpPr>
        <p:spPr>
          <a:xfrm rot="21392222">
            <a:off x="5800651" y="2985005"/>
            <a:ext cx="1788160" cy="369332"/>
          </a:xfrm>
          <a:prstGeom prst="rect">
            <a:avLst/>
          </a:prstGeom>
          <a:noFill/>
          <a:ln>
            <a:solidFill>
              <a:schemeClr val="tx1"/>
            </a:solidFill>
          </a:ln>
        </p:spPr>
        <p:txBody>
          <a:bodyPr wrap="square" lIns="0" rIns="0" rtlCol="0">
            <a:spAutoFit/>
          </a:bodyPr>
          <a:lstStyle/>
          <a:p>
            <a:pPr algn="ctr"/>
            <a:r>
              <a:rPr kumimoji="1" lang="ja-JP" altLang="en-US" dirty="0"/>
              <a:t>ビジネスの課題</a:t>
            </a:r>
          </a:p>
        </p:txBody>
      </p:sp>
      <p:sp>
        <p:nvSpPr>
          <p:cNvPr id="77" name="テキスト ボックス 76">
            <a:extLst>
              <a:ext uri="{FF2B5EF4-FFF2-40B4-BE49-F238E27FC236}">
                <a16:creationId xmlns:a16="http://schemas.microsoft.com/office/drawing/2014/main" id="{6E350216-1413-4CBD-BB94-E90B922BADB5}"/>
              </a:ext>
            </a:extLst>
          </p:cNvPr>
          <p:cNvSpPr txBox="1"/>
          <p:nvPr/>
        </p:nvSpPr>
        <p:spPr>
          <a:xfrm>
            <a:off x="3412250" y="3504375"/>
            <a:ext cx="374246" cy="307777"/>
          </a:xfrm>
          <a:prstGeom prst="rect">
            <a:avLst/>
          </a:prstGeom>
          <a:noFill/>
        </p:spPr>
        <p:txBody>
          <a:bodyPr wrap="square" lIns="0" rIns="0" rtlCol="0">
            <a:spAutoFit/>
          </a:bodyPr>
          <a:lstStyle/>
          <a:p>
            <a:pPr algn="ctr"/>
            <a:r>
              <a:rPr kumimoji="1" lang="en-US" altLang="ja-JP" sz="1400" dirty="0"/>
              <a:t>1</a:t>
            </a:r>
            <a:endParaRPr kumimoji="1" lang="ja-JP" altLang="en-US" sz="1400" dirty="0" err="1"/>
          </a:p>
        </p:txBody>
      </p:sp>
      <p:sp>
        <p:nvSpPr>
          <p:cNvPr id="78" name="四角形: メモ 77">
            <a:extLst>
              <a:ext uri="{FF2B5EF4-FFF2-40B4-BE49-F238E27FC236}">
                <a16:creationId xmlns:a16="http://schemas.microsoft.com/office/drawing/2014/main" id="{ADC76D7E-EFAE-4310-AEE4-0DBA97747E8F}"/>
              </a:ext>
            </a:extLst>
          </p:cNvPr>
          <p:cNvSpPr/>
          <p:nvPr/>
        </p:nvSpPr>
        <p:spPr>
          <a:xfrm rot="21255170">
            <a:off x="4679596" y="3449612"/>
            <a:ext cx="406400" cy="406400"/>
          </a:xfrm>
          <a:prstGeom prst="foldedCorner">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79" name="テキスト ボックス 78">
            <a:extLst>
              <a:ext uri="{FF2B5EF4-FFF2-40B4-BE49-F238E27FC236}">
                <a16:creationId xmlns:a16="http://schemas.microsoft.com/office/drawing/2014/main" id="{176C6C0A-F41C-4606-A7AF-5D5AEDA3D337}"/>
              </a:ext>
            </a:extLst>
          </p:cNvPr>
          <p:cNvSpPr txBox="1"/>
          <p:nvPr/>
        </p:nvSpPr>
        <p:spPr>
          <a:xfrm>
            <a:off x="4715207" y="3504375"/>
            <a:ext cx="374246" cy="307777"/>
          </a:xfrm>
          <a:prstGeom prst="rect">
            <a:avLst/>
          </a:prstGeom>
          <a:noFill/>
        </p:spPr>
        <p:txBody>
          <a:bodyPr wrap="square" lIns="0" rIns="0" rtlCol="0">
            <a:spAutoFit/>
          </a:bodyPr>
          <a:lstStyle/>
          <a:p>
            <a:pPr algn="ctr"/>
            <a:r>
              <a:rPr kumimoji="1" lang="en-US" altLang="ja-JP" sz="1400" dirty="0"/>
              <a:t>3</a:t>
            </a:r>
            <a:endParaRPr kumimoji="1" lang="ja-JP" altLang="en-US" sz="1400" dirty="0"/>
          </a:p>
        </p:txBody>
      </p:sp>
      <p:sp>
        <p:nvSpPr>
          <p:cNvPr id="80" name="四角形: メモ 79">
            <a:extLst>
              <a:ext uri="{FF2B5EF4-FFF2-40B4-BE49-F238E27FC236}">
                <a16:creationId xmlns:a16="http://schemas.microsoft.com/office/drawing/2014/main" id="{F4DD7003-3A89-4147-B378-87D1A2E55621}"/>
              </a:ext>
            </a:extLst>
          </p:cNvPr>
          <p:cNvSpPr/>
          <p:nvPr/>
        </p:nvSpPr>
        <p:spPr>
          <a:xfrm rot="20487085">
            <a:off x="7095134" y="3426412"/>
            <a:ext cx="406400" cy="406400"/>
          </a:xfrm>
          <a:prstGeom prst="foldedCorne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a:solidFill>
                <a:schemeClr val="bg1"/>
              </a:solidFill>
            </a:endParaRPr>
          </a:p>
        </p:txBody>
      </p:sp>
      <p:sp>
        <p:nvSpPr>
          <p:cNvPr id="81" name="テキスト ボックス 80">
            <a:extLst>
              <a:ext uri="{FF2B5EF4-FFF2-40B4-BE49-F238E27FC236}">
                <a16:creationId xmlns:a16="http://schemas.microsoft.com/office/drawing/2014/main" id="{33750610-DC73-4264-B363-0D44D04088B1}"/>
              </a:ext>
            </a:extLst>
          </p:cNvPr>
          <p:cNvSpPr txBox="1"/>
          <p:nvPr/>
        </p:nvSpPr>
        <p:spPr>
          <a:xfrm>
            <a:off x="7119177" y="3495744"/>
            <a:ext cx="374246" cy="307777"/>
          </a:xfrm>
          <a:prstGeom prst="rect">
            <a:avLst/>
          </a:prstGeom>
          <a:noFill/>
        </p:spPr>
        <p:txBody>
          <a:bodyPr wrap="square" lIns="0" rIns="0" rtlCol="0">
            <a:spAutoFit/>
          </a:bodyPr>
          <a:lstStyle/>
          <a:p>
            <a:pPr algn="ctr"/>
            <a:r>
              <a:rPr kumimoji="1" lang="en-US" altLang="ja-JP" sz="1400" dirty="0"/>
              <a:t>3</a:t>
            </a:r>
            <a:endParaRPr kumimoji="1" lang="ja-JP" altLang="en-US" sz="1400" dirty="0" err="1"/>
          </a:p>
        </p:txBody>
      </p:sp>
      <p:cxnSp>
        <p:nvCxnSpPr>
          <p:cNvPr id="82" name="直線コネクタ 81">
            <a:extLst>
              <a:ext uri="{FF2B5EF4-FFF2-40B4-BE49-F238E27FC236}">
                <a16:creationId xmlns:a16="http://schemas.microsoft.com/office/drawing/2014/main" id="{F1399702-5EDA-493D-A586-71A1EC0AFD8C}"/>
              </a:ext>
            </a:extLst>
          </p:cNvPr>
          <p:cNvCxnSpPr>
            <a:cxnSpLocks/>
          </p:cNvCxnSpPr>
          <p:nvPr/>
        </p:nvCxnSpPr>
        <p:spPr>
          <a:xfrm flipV="1">
            <a:off x="1143000" y="4027172"/>
            <a:ext cx="6585857" cy="154737"/>
          </a:xfrm>
          <a:prstGeom prst="line">
            <a:avLst/>
          </a:prstGeom>
          <a:ln w="12700" cap="rnd">
            <a:solidFill>
              <a:schemeClr val="tx1"/>
            </a:solidFill>
            <a:prstDash val="sysDash"/>
            <a:round/>
          </a:ln>
        </p:spPr>
        <p:style>
          <a:lnRef idx="1">
            <a:schemeClr val="accent1"/>
          </a:lnRef>
          <a:fillRef idx="0">
            <a:schemeClr val="accent1"/>
          </a:fillRef>
          <a:effectRef idx="0">
            <a:schemeClr val="accent1"/>
          </a:effectRef>
          <a:fontRef idx="minor">
            <a:schemeClr val="tx1"/>
          </a:fontRef>
        </p:style>
      </p:cxnSp>
      <p:sp>
        <p:nvSpPr>
          <p:cNvPr id="83" name="テキスト ボックス 82">
            <a:extLst>
              <a:ext uri="{FF2B5EF4-FFF2-40B4-BE49-F238E27FC236}">
                <a16:creationId xmlns:a16="http://schemas.microsoft.com/office/drawing/2014/main" id="{36217323-434C-4777-BC0F-BD0987C83E54}"/>
              </a:ext>
            </a:extLst>
          </p:cNvPr>
          <p:cNvSpPr txBox="1"/>
          <p:nvPr/>
        </p:nvSpPr>
        <p:spPr>
          <a:xfrm>
            <a:off x="3371934" y="4163331"/>
            <a:ext cx="656973" cy="523220"/>
          </a:xfrm>
          <a:prstGeom prst="rect">
            <a:avLst/>
          </a:prstGeom>
          <a:noFill/>
        </p:spPr>
        <p:txBody>
          <a:bodyPr wrap="square" lIns="0" rIns="0" rtlCol="0">
            <a:spAutoFit/>
          </a:bodyPr>
          <a:lstStyle/>
          <a:p>
            <a:pPr algn="ctr"/>
            <a:r>
              <a:rPr kumimoji="1" lang="ja-JP" altLang="en-US" sz="2800" dirty="0"/>
              <a:t>〇</a:t>
            </a:r>
          </a:p>
        </p:txBody>
      </p:sp>
      <p:sp>
        <p:nvSpPr>
          <p:cNvPr id="84" name="テキスト ボックス 83">
            <a:extLst>
              <a:ext uri="{FF2B5EF4-FFF2-40B4-BE49-F238E27FC236}">
                <a16:creationId xmlns:a16="http://schemas.microsoft.com/office/drawing/2014/main" id="{6D1EC3D0-C7E1-4D33-B382-9259D50795D7}"/>
              </a:ext>
            </a:extLst>
          </p:cNvPr>
          <p:cNvSpPr txBox="1"/>
          <p:nvPr/>
        </p:nvSpPr>
        <p:spPr>
          <a:xfrm>
            <a:off x="3925720" y="4163331"/>
            <a:ext cx="656973" cy="523220"/>
          </a:xfrm>
          <a:prstGeom prst="rect">
            <a:avLst/>
          </a:prstGeom>
          <a:noFill/>
        </p:spPr>
        <p:txBody>
          <a:bodyPr wrap="square" lIns="0" rIns="0" rtlCol="0">
            <a:spAutoFit/>
          </a:bodyPr>
          <a:lstStyle/>
          <a:p>
            <a:pPr algn="ctr"/>
            <a:r>
              <a:rPr kumimoji="1" lang="ja-JP" altLang="en-US" sz="2800" dirty="0"/>
              <a:t>△</a:t>
            </a:r>
          </a:p>
        </p:txBody>
      </p:sp>
      <p:sp>
        <p:nvSpPr>
          <p:cNvPr id="85" name="テキスト ボックス 84">
            <a:extLst>
              <a:ext uri="{FF2B5EF4-FFF2-40B4-BE49-F238E27FC236}">
                <a16:creationId xmlns:a16="http://schemas.microsoft.com/office/drawing/2014/main" id="{834D7FF8-1D9F-4DC1-85C9-D22EE2B1E997}"/>
              </a:ext>
            </a:extLst>
          </p:cNvPr>
          <p:cNvSpPr txBox="1"/>
          <p:nvPr/>
        </p:nvSpPr>
        <p:spPr>
          <a:xfrm>
            <a:off x="6489907" y="4163331"/>
            <a:ext cx="656973" cy="523220"/>
          </a:xfrm>
          <a:prstGeom prst="rect">
            <a:avLst/>
          </a:prstGeom>
          <a:noFill/>
        </p:spPr>
        <p:txBody>
          <a:bodyPr wrap="square" lIns="0" rIns="0" rtlCol="0">
            <a:spAutoFit/>
          </a:bodyPr>
          <a:lstStyle/>
          <a:p>
            <a:pPr algn="ctr"/>
            <a:r>
              <a:rPr kumimoji="1" lang="ja-JP" altLang="en-US" sz="2800" dirty="0"/>
              <a:t>〇</a:t>
            </a:r>
          </a:p>
        </p:txBody>
      </p:sp>
      <p:sp>
        <p:nvSpPr>
          <p:cNvPr id="5" name="四角形: 角を丸くする 4">
            <a:extLst>
              <a:ext uri="{FF2B5EF4-FFF2-40B4-BE49-F238E27FC236}">
                <a16:creationId xmlns:a16="http://schemas.microsoft.com/office/drawing/2014/main" id="{4AEF0F21-8BCF-46D5-A00A-245ACDF8F168}"/>
              </a:ext>
            </a:extLst>
          </p:cNvPr>
          <p:cNvSpPr/>
          <p:nvPr/>
        </p:nvSpPr>
        <p:spPr>
          <a:xfrm>
            <a:off x="4647127" y="3408005"/>
            <a:ext cx="458144" cy="2343866"/>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p>
        </p:txBody>
      </p:sp>
      <p:sp>
        <p:nvSpPr>
          <p:cNvPr id="6" name="思考の吹き出し: 雲形 5">
            <a:extLst>
              <a:ext uri="{FF2B5EF4-FFF2-40B4-BE49-F238E27FC236}">
                <a16:creationId xmlns:a16="http://schemas.microsoft.com/office/drawing/2014/main" id="{0AA442A1-1845-425F-955A-2F6F90CBCB32}"/>
              </a:ext>
            </a:extLst>
          </p:cNvPr>
          <p:cNvSpPr/>
          <p:nvPr/>
        </p:nvSpPr>
        <p:spPr>
          <a:xfrm>
            <a:off x="7964129" y="3372328"/>
            <a:ext cx="3972232" cy="1139060"/>
          </a:xfrm>
          <a:prstGeom prst="cloudCallout">
            <a:avLst>
              <a:gd name="adj1" fmla="val -112912"/>
              <a:gd name="adj2" fmla="val 27972"/>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重要だが、解決されず放置されている課題はないか </a:t>
            </a:r>
            <a:r>
              <a:rPr kumimoji="1" lang="en-US" altLang="ja-JP" dirty="0">
                <a:solidFill>
                  <a:schemeClr val="tx1"/>
                </a:solidFill>
              </a:rPr>
              <a:t>?</a:t>
            </a:r>
          </a:p>
        </p:txBody>
      </p:sp>
      <p:sp>
        <p:nvSpPr>
          <p:cNvPr id="40" name="思考の吹き出し: 雲形 39">
            <a:extLst>
              <a:ext uri="{FF2B5EF4-FFF2-40B4-BE49-F238E27FC236}">
                <a16:creationId xmlns:a16="http://schemas.microsoft.com/office/drawing/2014/main" id="{0940D3E2-5312-4827-817F-D4C33D2110CD}"/>
              </a:ext>
            </a:extLst>
          </p:cNvPr>
          <p:cNvSpPr/>
          <p:nvPr/>
        </p:nvSpPr>
        <p:spPr>
          <a:xfrm>
            <a:off x="7738245" y="4730687"/>
            <a:ext cx="4240684" cy="1139060"/>
          </a:xfrm>
          <a:prstGeom prst="cloudCallout">
            <a:avLst>
              <a:gd name="adj1" fmla="val -165289"/>
              <a:gd name="adj2" fmla="val 45235"/>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他の業界の成功例や手法で使えるものはないか</a:t>
            </a:r>
            <a:r>
              <a:rPr kumimoji="1" lang="en-US" altLang="ja-JP" dirty="0">
                <a:solidFill>
                  <a:schemeClr val="tx1"/>
                </a:solidFill>
              </a:rPr>
              <a:t>?</a:t>
            </a:r>
          </a:p>
        </p:txBody>
      </p:sp>
    </p:spTree>
    <p:extLst>
      <p:ext uri="{BB962C8B-B14F-4D97-AF65-F5344CB8AC3E}">
        <p14:creationId xmlns:p14="http://schemas.microsoft.com/office/powerpoint/2010/main" val="395552454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38E8389D-4079-4B42-0EF9-9CEFD5CDD34D}"/>
              </a:ext>
            </a:extLst>
          </p:cNvPr>
          <p:cNvSpPr>
            <a:spLocks noGrp="1"/>
          </p:cNvSpPr>
          <p:nvPr>
            <p:ph type="sldNum" sz="quarter" idx="4"/>
          </p:nvPr>
        </p:nvSpPr>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17</a:t>
            </a:fld>
            <a:endParaRPr lang="en-US"/>
          </a:p>
        </p:txBody>
      </p:sp>
      <p:sp>
        <p:nvSpPr>
          <p:cNvPr id="11" name="Text Placeholder 10">
            <a:extLst>
              <a:ext uri="{FF2B5EF4-FFF2-40B4-BE49-F238E27FC236}">
                <a16:creationId xmlns:a16="http://schemas.microsoft.com/office/drawing/2014/main" id="{C954C5F5-9F84-6C86-F0BF-70F88DB6B867}"/>
              </a:ext>
            </a:extLst>
          </p:cNvPr>
          <p:cNvSpPr>
            <a:spLocks noGrp="1"/>
          </p:cNvSpPr>
          <p:nvPr>
            <p:ph type="body" sz="quarter" idx="10"/>
          </p:nvPr>
        </p:nvSpPr>
        <p:spPr>
          <a:xfrm>
            <a:off x="6368415" y="582592"/>
            <a:ext cx="5322140" cy="5349916"/>
          </a:xfrm>
        </p:spPr>
        <p:txBody>
          <a:bodyPr/>
          <a:lstStyle/>
          <a:p>
            <a:pPr marL="457200" indent="-457200">
              <a:buAutoNum type="arabicPeriod"/>
            </a:pPr>
            <a:r>
              <a:rPr lang="en-US" dirty="0">
                <a:solidFill>
                  <a:srgbClr val="111724"/>
                </a:solidFill>
              </a:rPr>
              <a:t>Listen : </a:t>
            </a:r>
            <a:r>
              <a:rPr lang="ja-JP" altLang="en-US" dirty="0">
                <a:solidFill>
                  <a:srgbClr val="111724"/>
                </a:solidFill>
              </a:rPr>
              <a:t>顧客を知る</a:t>
            </a:r>
            <a:endParaRPr lang="en-US" dirty="0">
              <a:solidFill>
                <a:srgbClr val="111724"/>
              </a:solidFill>
            </a:endParaRPr>
          </a:p>
          <a:p>
            <a:pPr marL="457200" indent="-457200">
              <a:buAutoNum type="arabicPeriod"/>
            </a:pPr>
            <a:r>
              <a:rPr lang="en-US" dirty="0">
                <a:solidFill>
                  <a:srgbClr val="111724"/>
                </a:solidFill>
              </a:rPr>
              <a:t>Define : </a:t>
            </a:r>
            <a:r>
              <a:rPr lang="ja-JP" altLang="en-US" dirty="0">
                <a:solidFill>
                  <a:srgbClr val="111724"/>
                </a:solidFill>
              </a:rPr>
              <a:t>課題を定義する</a:t>
            </a:r>
            <a:endParaRPr lang="en-US" dirty="0">
              <a:solidFill>
                <a:srgbClr val="111724"/>
              </a:solidFill>
            </a:endParaRPr>
          </a:p>
          <a:p>
            <a:pPr marL="457200" indent="-457200">
              <a:buAutoNum type="arabicPeriod"/>
            </a:pPr>
            <a:r>
              <a:rPr lang="en-US" dirty="0">
                <a:solidFill>
                  <a:srgbClr val="111724"/>
                </a:solidFill>
              </a:rPr>
              <a:t>Invent : </a:t>
            </a:r>
            <a:r>
              <a:rPr lang="ja-JP" altLang="en-US" dirty="0">
                <a:solidFill>
                  <a:srgbClr val="111724"/>
                </a:solidFill>
              </a:rPr>
              <a:t>解決策を特定する</a:t>
            </a:r>
            <a:endParaRPr lang="en-US" dirty="0">
              <a:solidFill>
                <a:srgbClr val="111724"/>
              </a:solidFill>
            </a:endParaRPr>
          </a:p>
          <a:p>
            <a:pPr marL="457200" indent="-457200">
              <a:buAutoNum type="arabicPeriod"/>
            </a:pPr>
            <a:r>
              <a:rPr lang="en-US" b="1" dirty="0">
                <a:solidFill>
                  <a:schemeClr val="accent2"/>
                </a:solidFill>
              </a:rPr>
              <a:t>Refine : </a:t>
            </a:r>
            <a:r>
              <a:rPr lang="ja-JP" altLang="en-US" b="1" dirty="0">
                <a:solidFill>
                  <a:schemeClr val="accent2"/>
                </a:solidFill>
              </a:rPr>
              <a:t>必然性と合理性を評価する</a:t>
            </a:r>
            <a:endParaRPr lang="en-US" b="1" dirty="0">
              <a:solidFill>
                <a:schemeClr val="accent2"/>
              </a:solidFill>
            </a:endParaRPr>
          </a:p>
          <a:p>
            <a:pPr marL="457200" indent="-457200">
              <a:buAutoNum type="arabicPeriod"/>
            </a:pPr>
            <a:r>
              <a:rPr lang="en-US" dirty="0">
                <a:solidFill>
                  <a:srgbClr val="111724"/>
                </a:solidFill>
              </a:rPr>
              <a:t>Test/Iterate : </a:t>
            </a:r>
            <a:r>
              <a:rPr lang="ja-JP" altLang="en-US" dirty="0">
                <a:solidFill>
                  <a:srgbClr val="111724"/>
                </a:solidFill>
              </a:rPr>
              <a:t>評価指標を決める</a:t>
            </a:r>
            <a:endParaRPr lang="en-US" altLang="ja-JP" dirty="0">
              <a:solidFill>
                <a:srgbClr val="111724"/>
              </a:solidFill>
            </a:endParaRPr>
          </a:p>
          <a:p>
            <a:pPr marL="457200" indent="-457200">
              <a:buAutoNum type="arabicPeriod"/>
            </a:pPr>
            <a:r>
              <a:rPr lang="ja-JP" altLang="en-US" dirty="0">
                <a:solidFill>
                  <a:srgbClr val="111724"/>
                </a:solidFill>
              </a:rPr>
              <a:t>仮説検証計画の作成</a:t>
            </a:r>
            <a:endParaRPr lang="en-US" altLang="ja-JP" dirty="0">
              <a:solidFill>
                <a:srgbClr val="111724"/>
              </a:solidFill>
            </a:endParaRPr>
          </a:p>
        </p:txBody>
      </p:sp>
      <p:sp>
        <p:nvSpPr>
          <p:cNvPr id="10" name="Title 9">
            <a:extLst>
              <a:ext uri="{FF2B5EF4-FFF2-40B4-BE49-F238E27FC236}">
                <a16:creationId xmlns:a16="http://schemas.microsoft.com/office/drawing/2014/main" id="{7F9A5861-7C27-984F-C6F2-7D3C6FE43755}"/>
              </a:ext>
            </a:extLst>
          </p:cNvPr>
          <p:cNvSpPr>
            <a:spLocks noGrp="1"/>
          </p:cNvSpPr>
          <p:nvPr>
            <p:ph type="title"/>
          </p:nvPr>
        </p:nvSpPr>
        <p:spPr/>
        <p:txBody>
          <a:bodyPr/>
          <a:lstStyle/>
          <a:p>
            <a:r>
              <a:rPr lang="en-US" dirty="0"/>
              <a:t>Day2 : </a:t>
            </a:r>
            <a:r>
              <a:rPr lang="ja-JP" altLang="en-US" dirty="0"/>
              <a:t>改善編</a:t>
            </a:r>
            <a:endParaRPr lang="en-US" dirty="0"/>
          </a:p>
        </p:txBody>
      </p:sp>
    </p:spTree>
    <p:extLst>
      <p:ext uri="{BB962C8B-B14F-4D97-AF65-F5344CB8AC3E}">
        <p14:creationId xmlns:p14="http://schemas.microsoft.com/office/powerpoint/2010/main" val="177511680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76C372-0D33-4667-B9BE-BAAF08A97952}"/>
              </a:ext>
            </a:extLst>
          </p:cNvPr>
          <p:cNvSpPr>
            <a:spLocks noGrp="1"/>
          </p:cNvSpPr>
          <p:nvPr>
            <p:ph type="title"/>
          </p:nvPr>
        </p:nvSpPr>
        <p:spPr/>
        <p:txBody>
          <a:bodyPr/>
          <a:lstStyle/>
          <a:p>
            <a:r>
              <a:rPr kumimoji="1" lang="ja-JP" altLang="en-US" dirty="0"/>
              <a:t>企画文書のブラッシュアップ</a:t>
            </a:r>
          </a:p>
        </p:txBody>
      </p:sp>
      <p:sp>
        <p:nvSpPr>
          <p:cNvPr id="7" name="コンテンツ プレースホルダー 6">
            <a:extLst>
              <a:ext uri="{FF2B5EF4-FFF2-40B4-BE49-F238E27FC236}">
                <a16:creationId xmlns:a16="http://schemas.microsoft.com/office/drawing/2014/main" id="{E06FE9B3-7E7E-4BF5-8C04-B6FAF8120413}"/>
              </a:ext>
            </a:extLst>
          </p:cNvPr>
          <p:cNvSpPr>
            <a:spLocks noGrp="1"/>
          </p:cNvSpPr>
          <p:nvPr>
            <p:ph idx="1"/>
          </p:nvPr>
        </p:nvSpPr>
        <p:spPr>
          <a:xfrm>
            <a:off x="5604388" y="1371600"/>
            <a:ext cx="6244712" cy="3508653"/>
          </a:xfrm>
        </p:spPr>
        <p:txBody>
          <a:bodyPr/>
          <a:lstStyle/>
          <a:p>
            <a:r>
              <a:rPr lang="ja-JP" altLang="en-US" dirty="0"/>
              <a:t>推奨するアクション</a:t>
            </a:r>
            <a:endParaRPr lang="en-US" altLang="ja-JP" dirty="0"/>
          </a:p>
          <a:p>
            <a:pPr marL="342900" indent="-342900">
              <a:buFont typeface="Arial" panose="020B0604020202020204" pitchFamily="34" charset="0"/>
              <a:buChar char="•"/>
            </a:pPr>
            <a:r>
              <a:rPr lang="ja-JP" altLang="en-US" dirty="0"/>
              <a:t>読める文章として整えることで、思考・訴求内容を洗練する</a:t>
            </a:r>
            <a:endParaRPr lang="en-US" altLang="ja-JP" dirty="0"/>
          </a:p>
          <a:p>
            <a:pPr marL="342900" indent="-342900">
              <a:buFont typeface="Arial" panose="020B0604020202020204" pitchFamily="34" charset="0"/>
              <a:buChar char="•"/>
            </a:pPr>
            <a:r>
              <a:rPr lang="ja-JP" altLang="en-US" dirty="0"/>
              <a:t>各パートを社内の適切なロールの方にレビューをもらい、修正する</a:t>
            </a:r>
            <a:endParaRPr lang="en-US" altLang="ja-JP" dirty="0"/>
          </a:p>
          <a:p>
            <a:pPr marL="342900" indent="-342900">
              <a:buFont typeface="Arial" panose="020B0604020202020204" pitchFamily="34" charset="0"/>
              <a:buChar char="•"/>
            </a:pPr>
            <a:r>
              <a:rPr lang="ja-JP" altLang="en-US" dirty="0"/>
              <a:t>曖昧、理想と現実にギャップがある赤字の記載箇所を、データやヒアリング結果でクリアにする</a:t>
            </a:r>
            <a:endParaRPr lang="en-US" altLang="ja-JP" dirty="0"/>
          </a:p>
        </p:txBody>
      </p:sp>
      <p:sp>
        <p:nvSpPr>
          <p:cNvPr id="4" name="スライド番号プレースホルダー 3">
            <a:extLst>
              <a:ext uri="{FF2B5EF4-FFF2-40B4-BE49-F238E27FC236}">
                <a16:creationId xmlns:a16="http://schemas.microsoft.com/office/drawing/2014/main" id="{7CC70C0D-2890-40FB-9238-016753C316D1}"/>
              </a:ext>
            </a:extLst>
          </p:cNvPr>
          <p:cNvSpPr>
            <a:spLocks noGrp="1"/>
          </p:cNvSpPr>
          <p:nvPr>
            <p:ph type="sldNum" sz="quarter" idx="4"/>
          </p:nvPr>
        </p:nvSpPr>
        <p:spPr/>
        <p:txBody>
          <a:bodyPr/>
          <a:lstStyle/>
          <a:p>
            <a:fld id="{DC503246-BBCE-4F0A-BCDC-08FC4C52637D}" type="slidenum">
              <a:rPr lang="en-US" smtClean="0"/>
              <a:pPr/>
              <a:t>18</a:t>
            </a:fld>
            <a:endParaRPr lang="en-US"/>
          </a:p>
        </p:txBody>
      </p:sp>
      <p:pic>
        <p:nvPicPr>
          <p:cNvPr id="20" name="グラフィックス 19" descr="ストップウォッチ 単色塗りつぶし">
            <a:extLst>
              <a:ext uri="{FF2B5EF4-FFF2-40B4-BE49-F238E27FC236}">
                <a16:creationId xmlns:a16="http://schemas.microsoft.com/office/drawing/2014/main" id="{681E7867-E1A2-4A6E-A65E-2B83FB86B8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69219" y="191940"/>
            <a:ext cx="763585" cy="763585"/>
          </a:xfrm>
          <a:prstGeom prst="rect">
            <a:avLst/>
          </a:prstGeom>
        </p:spPr>
      </p:pic>
      <p:sp>
        <p:nvSpPr>
          <p:cNvPr id="21" name="テキスト ボックス 20">
            <a:extLst>
              <a:ext uri="{FF2B5EF4-FFF2-40B4-BE49-F238E27FC236}">
                <a16:creationId xmlns:a16="http://schemas.microsoft.com/office/drawing/2014/main" id="{DE7EDF4C-4603-4C45-8273-FA39AF1AAE53}"/>
              </a:ext>
            </a:extLst>
          </p:cNvPr>
          <p:cNvSpPr txBox="1"/>
          <p:nvPr/>
        </p:nvSpPr>
        <p:spPr>
          <a:xfrm>
            <a:off x="10826440" y="342900"/>
            <a:ext cx="1257405" cy="461665"/>
          </a:xfrm>
          <a:prstGeom prst="rect">
            <a:avLst/>
          </a:prstGeom>
          <a:noFill/>
        </p:spPr>
        <p:txBody>
          <a:bodyPr wrap="square" lIns="0" rIns="0" rtlCol="0">
            <a:spAutoFit/>
          </a:bodyPr>
          <a:lstStyle/>
          <a:p>
            <a:pPr algn="ctr"/>
            <a:r>
              <a:rPr kumimoji="1" lang="en-US" altLang="ja-JP" sz="2400" dirty="0"/>
              <a:t>? min</a:t>
            </a:r>
            <a:endParaRPr kumimoji="1" lang="ja-JP" altLang="en-US" sz="2400" dirty="0" err="1"/>
          </a:p>
        </p:txBody>
      </p:sp>
      <p:sp>
        <p:nvSpPr>
          <p:cNvPr id="3" name="スクロール: 縦 2">
            <a:extLst>
              <a:ext uri="{FF2B5EF4-FFF2-40B4-BE49-F238E27FC236}">
                <a16:creationId xmlns:a16="http://schemas.microsoft.com/office/drawing/2014/main" id="{D29338A7-9A04-46F2-AC7D-103F6A14FC69}"/>
              </a:ext>
            </a:extLst>
          </p:cNvPr>
          <p:cNvSpPr/>
          <p:nvPr/>
        </p:nvSpPr>
        <p:spPr>
          <a:xfrm>
            <a:off x="825909" y="1141036"/>
            <a:ext cx="4119717" cy="4817806"/>
          </a:xfrm>
          <a:prstGeom prst="verticalScroll">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p>
        </p:txBody>
      </p:sp>
      <p:sp>
        <p:nvSpPr>
          <p:cNvPr id="6" name="テキスト ボックス 5">
            <a:extLst>
              <a:ext uri="{FF2B5EF4-FFF2-40B4-BE49-F238E27FC236}">
                <a16:creationId xmlns:a16="http://schemas.microsoft.com/office/drawing/2014/main" id="{7B553E69-ECBA-4878-A0B8-4C1551CC7846}"/>
              </a:ext>
            </a:extLst>
          </p:cNvPr>
          <p:cNvSpPr txBox="1"/>
          <p:nvPr/>
        </p:nvSpPr>
        <p:spPr>
          <a:xfrm>
            <a:off x="1484671" y="1956619"/>
            <a:ext cx="2566219" cy="369332"/>
          </a:xfrm>
          <a:prstGeom prst="rect">
            <a:avLst/>
          </a:prstGeom>
          <a:noFill/>
        </p:spPr>
        <p:txBody>
          <a:bodyPr wrap="square" lIns="0" rIns="0" rtlCol="0">
            <a:spAutoFit/>
          </a:bodyPr>
          <a:lstStyle/>
          <a:p>
            <a:r>
              <a:rPr kumimoji="1" lang="ja-JP" altLang="en-US" dirty="0"/>
              <a:t>解決策の概要</a:t>
            </a:r>
          </a:p>
        </p:txBody>
      </p:sp>
      <p:sp>
        <p:nvSpPr>
          <p:cNvPr id="17" name="テキスト ボックス 16">
            <a:extLst>
              <a:ext uri="{FF2B5EF4-FFF2-40B4-BE49-F238E27FC236}">
                <a16:creationId xmlns:a16="http://schemas.microsoft.com/office/drawing/2014/main" id="{65A59A55-26ED-4AA5-8029-1A675F95370C}"/>
              </a:ext>
            </a:extLst>
          </p:cNvPr>
          <p:cNvSpPr txBox="1"/>
          <p:nvPr/>
        </p:nvSpPr>
        <p:spPr>
          <a:xfrm>
            <a:off x="1484671" y="3183700"/>
            <a:ext cx="2566219" cy="369332"/>
          </a:xfrm>
          <a:prstGeom prst="rect">
            <a:avLst/>
          </a:prstGeom>
          <a:noFill/>
        </p:spPr>
        <p:txBody>
          <a:bodyPr wrap="square" lIns="0" rIns="0" rtlCol="0">
            <a:spAutoFit/>
          </a:bodyPr>
          <a:lstStyle/>
          <a:p>
            <a:r>
              <a:rPr kumimoji="1" lang="en-US" altLang="ja-JP" dirty="0"/>
              <a:t>FAQ</a:t>
            </a:r>
            <a:endParaRPr kumimoji="1" lang="ja-JP" altLang="en-US" dirty="0"/>
          </a:p>
        </p:txBody>
      </p:sp>
      <p:sp>
        <p:nvSpPr>
          <p:cNvPr id="18" name="テキスト ボックス 17">
            <a:extLst>
              <a:ext uri="{FF2B5EF4-FFF2-40B4-BE49-F238E27FC236}">
                <a16:creationId xmlns:a16="http://schemas.microsoft.com/office/drawing/2014/main" id="{FB0D4F36-FBBE-41AA-962C-6A8F21BDD833}"/>
              </a:ext>
            </a:extLst>
          </p:cNvPr>
          <p:cNvSpPr txBox="1"/>
          <p:nvPr/>
        </p:nvSpPr>
        <p:spPr>
          <a:xfrm>
            <a:off x="1484671" y="4647660"/>
            <a:ext cx="2566219" cy="369332"/>
          </a:xfrm>
          <a:prstGeom prst="rect">
            <a:avLst/>
          </a:prstGeom>
          <a:noFill/>
        </p:spPr>
        <p:txBody>
          <a:bodyPr wrap="square" lIns="0" rIns="0" rtlCol="0">
            <a:spAutoFit/>
          </a:bodyPr>
          <a:lstStyle/>
          <a:p>
            <a:r>
              <a:rPr kumimoji="1" lang="ja-JP" altLang="en-US" dirty="0"/>
              <a:t>デモシナリオ</a:t>
            </a:r>
          </a:p>
        </p:txBody>
      </p:sp>
      <p:sp>
        <p:nvSpPr>
          <p:cNvPr id="22" name="四角形: 角を丸くする 21">
            <a:extLst>
              <a:ext uri="{FF2B5EF4-FFF2-40B4-BE49-F238E27FC236}">
                <a16:creationId xmlns:a16="http://schemas.microsoft.com/office/drawing/2014/main" id="{571C9938-63EF-49DD-A13D-8C976CD5FB5D}"/>
              </a:ext>
            </a:extLst>
          </p:cNvPr>
          <p:cNvSpPr/>
          <p:nvPr/>
        </p:nvSpPr>
        <p:spPr>
          <a:xfrm>
            <a:off x="1484671" y="3748985"/>
            <a:ext cx="2644877" cy="592450"/>
          </a:xfrm>
          <a:prstGeom prst="round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tx1"/>
                </a:solidFill>
              </a:rPr>
              <a:t>営業役</a:t>
            </a:r>
          </a:p>
        </p:txBody>
      </p:sp>
      <p:sp>
        <p:nvSpPr>
          <p:cNvPr id="23" name="四角形: 角を丸くする 22">
            <a:extLst>
              <a:ext uri="{FF2B5EF4-FFF2-40B4-BE49-F238E27FC236}">
                <a16:creationId xmlns:a16="http://schemas.microsoft.com/office/drawing/2014/main" id="{42C56E69-9B84-4758-BAD0-416A20A8E25E}"/>
              </a:ext>
            </a:extLst>
          </p:cNvPr>
          <p:cNvSpPr/>
          <p:nvPr/>
        </p:nvSpPr>
        <p:spPr>
          <a:xfrm>
            <a:off x="1484671" y="5132932"/>
            <a:ext cx="2644877" cy="592450"/>
          </a:xfrm>
          <a:prstGeom prst="round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tx1"/>
                </a:solidFill>
              </a:rPr>
              <a:t>開発者役</a:t>
            </a:r>
          </a:p>
        </p:txBody>
      </p:sp>
      <p:sp>
        <p:nvSpPr>
          <p:cNvPr id="24" name="四角形: 角を丸くする 23">
            <a:extLst>
              <a:ext uri="{FF2B5EF4-FFF2-40B4-BE49-F238E27FC236}">
                <a16:creationId xmlns:a16="http://schemas.microsoft.com/office/drawing/2014/main" id="{5FB4AEF5-4247-4809-8688-5324FB039560}"/>
              </a:ext>
            </a:extLst>
          </p:cNvPr>
          <p:cNvSpPr/>
          <p:nvPr/>
        </p:nvSpPr>
        <p:spPr>
          <a:xfrm>
            <a:off x="1484671" y="2427804"/>
            <a:ext cx="2644877" cy="592450"/>
          </a:xfrm>
          <a:prstGeom prst="round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tx1"/>
                </a:solidFill>
              </a:rPr>
              <a:t>企画役</a:t>
            </a:r>
          </a:p>
        </p:txBody>
      </p:sp>
    </p:spTree>
    <p:extLst>
      <p:ext uri="{BB962C8B-B14F-4D97-AF65-F5344CB8AC3E}">
        <p14:creationId xmlns:p14="http://schemas.microsoft.com/office/powerpoint/2010/main" val="119105225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38E8389D-4079-4B42-0EF9-9CEFD5CDD34D}"/>
              </a:ext>
            </a:extLst>
          </p:cNvPr>
          <p:cNvSpPr>
            <a:spLocks noGrp="1"/>
          </p:cNvSpPr>
          <p:nvPr>
            <p:ph type="sldNum" sz="quarter" idx="4"/>
          </p:nvPr>
        </p:nvSpPr>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19</a:t>
            </a:fld>
            <a:endParaRPr lang="en-US"/>
          </a:p>
        </p:txBody>
      </p:sp>
      <p:sp>
        <p:nvSpPr>
          <p:cNvPr id="11" name="Text Placeholder 10">
            <a:extLst>
              <a:ext uri="{FF2B5EF4-FFF2-40B4-BE49-F238E27FC236}">
                <a16:creationId xmlns:a16="http://schemas.microsoft.com/office/drawing/2014/main" id="{C954C5F5-9F84-6C86-F0BF-70F88DB6B867}"/>
              </a:ext>
            </a:extLst>
          </p:cNvPr>
          <p:cNvSpPr>
            <a:spLocks noGrp="1"/>
          </p:cNvSpPr>
          <p:nvPr>
            <p:ph type="body" sz="quarter" idx="10"/>
          </p:nvPr>
        </p:nvSpPr>
        <p:spPr/>
        <p:txBody>
          <a:bodyPr/>
          <a:lstStyle/>
          <a:p>
            <a:pPr marL="457200" indent="-457200">
              <a:buAutoNum type="arabicPeriod"/>
            </a:pPr>
            <a:r>
              <a:rPr lang="en-US" dirty="0">
                <a:solidFill>
                  <a:srgbClr val="111724"/>
                </a:solidFill>
              </a:rPr>
              <a:t>Listen : </a:t>
            </a:r>
            <a:r>
              <a:rPr lang="ja-JP" altLang="en-US" dirty="0">
                <a:solidFill>
                  <a:srgbClr val="111724"/>
                </a:solidFill>
              </a:rPr>
              <a:t>顧客を知る</a:t>
            </a:r>
            <a:endParaRPr lang="en-US" dirty="0">
              <a:solidFill>
                <a:srgbClr val="111724"/>
              </a:solidFill>
            </a:endParaRPr>
          </a:p>
          <a:p>
            <a:pPr marL="457200" indent="-457200">
              <a:buAutoNum type="arabicPeriod"/>
            </a:pPr>
            <a:r>
              <a:rPr lang="en-US" dirty="0">
                <a:solidFill>
                  <a:srgbClr val="111724"/>
                </a:solidFill>
              </a:rPr>
              <a:t>Define : </a:t>
            </a:r>
            <a:r>
              <a:rPr lang="ja-JP" altLang="en-US" dirty="0">
                <a:solidFill>
                  <a:srgbClr val="111724"/>
                </a:solidFill>
              </a:rPr>
              <a:t>課題を定義する</a:t>
            </a:r>
            <a:endParaRPr lang="en-US" dirty="0">
              <a:solidFill>
                <a:srgbClr val="111724"/>
              </a:solidFill>
            </a:endParaRPr>
          </a:p>
          <a:p>
            <a:pPr marL="457200" indent="-457200">
              <a:buAutoNum type="arabicPeriod"/>
            </a:pPr>
            <a:r>
              <a:rPr lang="en-US" dirty="0">
                <a:solidFill>
                  <a:srgbClr val="111724"/>
                </a:solidFill>
              </a:rPr>
              <a:t>Invent : </a:t>
            </a:r>
            <a:r>
              <a:rPr lang="ja-JP" altLang="en-US" dirty="0">
                <a:solidFill>
                  <a:srgbClr val="111724"/>
                </a:solidFill>
              </a:rPr>
              <a:t>解決策を特定する</a:t>
            </a:r>
            <a:endParaRPr lang="en-US" dirty="0">
              <a:solidFill>
                <a:srgbClr val="111724"/>
              </a:solidFill>
            </a:endParaRPr>
          </a:p>
          <a:p>
            <a:pPr marL="457200" indent="-457200">
              <a:buAutoNum type="arabicPeriod"/>
            </a:pPr>
            <a:r>
              <a:rPr lang="en-US" dirty="0">
                <a:solidFill>
                  <a:srgbClr val="111724"/>
                </a:solidFill>
              </a:rPr>
              <a:t>Refine : </a:t>
            </a:r>
            <a:r>
              <a:rPr lang="ja-JP" altLang="en-US" dirty="0">
                <a:solidFill>
                  <a:srgbClr val="111724"/>
                </a:solidFill>
              </a:rPr>
              <a:t>必然性と合理性を評価する</a:t>
            </a:r>
            <a:endParaRPr lang="en-US" dirty="0">
              <a:solidFill>
                <a:srgbClr val="111724"/>
              </a:solidFill>
            </a:endParaRPr>
          </a:p>
          <a:p>
            <a:pPr marL="457200" indent="-457200">
              <a:buAutoNum type="arabicPeriod"/>
            </a:pPr>
            <a:r>
              <a:rPr lang="en-US" b="1" dirty="0">
                <a:solidFill>
                  <a:schemeClr val="accent2"/>
                </a:solidFill>
              </a:rPr>
              <a:t>Test/Iterate : </a:t>
            </a:r>
            <a:r>
              <a:rPr lang="ja-JP" altLang="en-US" b="1" dirty="0">
                <a:solidFill>
                  <a:schemeClr val="accent2"/>
                </a:solidFill>
              </a:rPr>
              <a:t>評価指標を決める</a:t>
            </a:r>
            <a:endParaRPr lang="en-US" altLang="ja-JP" b="1" dirty="0">
              <a:solidFill>
                <a:schemeClr val="accent2"/>
              </a:solidFill>
            </a:endParaRPr>
          </a:p>
          <a:p>
            <a:pPr marL="457200" indent="-457200">
              <a:buAutoNum type="arabicPeriod"/>
            </a:pPr>
            <a:r>
              <a:rPr lang="ja-JP" altLang="en-US" dirty="0">
                <a:solidFill>
                  <a:srgbClr val="111724"/>
                </a:solidFill>
              </a:rPr>
              <a:t>仮説検証計画の作成</a:t>
            </a:r>
            <a:endParaRPr lang="en-US" altLang="ja-JP" b="1" dirty="0">
              <a:solidFill>
                <a:schemeClr val="accent2"/>
              </a:solidFill>
            </a:endParaRPr>
          </a:p>
        </p:txBody>
      </p:sp>
      <p:sp>
        <p:nvSpPr>
          <p:cNvPr id="10" name="Title 9">
            <a:extLst>
              <a:ext uri="{FF2B5EF4-FFF2-40B4-BE49-F238E27FC236}">
                <a16:creationId xmlns:a16="http://schemas.microsoft.com/office/drawing/2014/main" id="{7F9A5861-7C27-984F-C6F2-7D3C6FE43755}"/>
              </a:ext>
            </a:extLst>
          </p:cNvPr>
          <p:cNvSpPr>
            <a:spLocks noGrp="1"/>
          </p:cNvSpPr>
          <p:nvPr>
            <p:ph type="title"/>
          </p:nvPr>
        </p:nvSpPr>
        <p:spPr/>
        <p:txBody>
          <a:bodyPr/>
          <a:lstStyle/>
          <a:p>
            <a:r>
              <a:rPr lang="en-US" dirty="0"/>
              <a:t>Day2 : </a:t>
            </a:r>
            <a:r>
              <a:rPr lang="ja-JP" altLang="en-US" dirty="0"/>
              <a:t>改善編</a:t>
            </a:r>
            <a:endParaRPr lang="en-US" dirty="0"/>
          </a:p>
        </p:txBody>
      </p:sp>
    </p:spTree>
    <p:extLst>
      <p:ext uri="{BB962C8B-B14F-4D97-AF65-F5344CB8AC3E}">
        <p14:creationId xmlns:p14="http://schemas.microsoft.com/office/powerpoint/2010/main" val="306355402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71063AD7-5CE2-A554-8498-310BB8FDC2CB}"/>
              </a:ext>
            </a:extLst>
          </p:cNvPr>
          <p:cNvSpPr>
            <a:spLocks noGrp="1"/>
          </p:cNvSpPr>
          <p:nvPr>
            <p:ph type="body" sz="quarter" idx="10"/>
          </p:nvPr>
        </p:nvSpPr>
        <p:spPr>
          <a:xfrm>
            <a:off x="425038" y="1371601"/>
            <a:ext cx="11424062" cy="1815882"/>
          </a:xfrm>
        </p:spPr>
        <p:txBody>
          <a:bodyPr/>
          <a:lstStyle/>
          <a:p>
            <a:r>
              <a:rPr lang="en-US" altLang="ja-JP" dirty="0"/>
              <a:t>AI/ML </a:t>
            </a:r>
            <a:r>
              <a:rPr lang="ja-JP" altLang="en-US" dirty="0"/>
              <a:t>をプロダクトの成長に繋げられるチームを組成すること。</a:t>
            </a:r>
            <a:endParaRPr lang="en-US" altLang="ja-JP" dirty="0"/>
          </a:p>
          <a:p>
            <a:r>
              <a:rPr lang="ja-JP" altLang="en-US" sz="2400" dirty="0">
                <a:latin typeface="メイリオ" panose="020B0604030504040204" pitchFamily="50" charset="-128"/>
                <a:ea typeface="メイリオ" panose="020B0604030504040204" pitchFamily="50" charset="-128"/>
              </a:rPr>
              <a:t>経営層の支持のもとプロダクトマネージャー </a:t>
            </a:r>
            <a:r>
              <a:rPr lang="en-US" altLang="ja-JP" sz="2400" dirty="0">
                <a:latin typeface="メイリオ" panose="020B0604030504040204" pitchFamily="50" charset="-128"/>
                <a:ea typeface="メイリオ" panose="020B0604030504040204" pitchFamily="50" charset="-128"/>
              </a:rPr>
              <a:t>( </a:t>
            </a:r>
            <a:r>
              <a:rPr lang="ja-JP" altLang="en-US" sz="2400" dirty="0">
                <a:latin typeface="メイリオ" panose="020B0604030504040204" pitchFamily="50" charset="-128"/>
                <a:ea typeface="メイリオ" panose="020B0604030504040204" pitchFamily="50" charset="-128"/>
              </a:rPr>
              <a:t>製品責任者</a:t>
            </a:r>
            <a:r>
              <a:rPr lang="en-US" altLang="ja-JP" sz="2400" dirty="0">
                <a:latin typeface="メイリオ" panose="020B0604030504040204" pitchFamily="50" charset="-128"/>
                <a:ea typeface="メイリオ" panose="020B0604030504040204" pitchFamily="50" charset="-128"/>
              </a:rPr>
              <a:t> ) </a:t>
            </a:r>
            <a:r>
              <a:rPr lang="ja-JP" altLang="en-US" sz="2400" dirty="0">
                <a:latin typeface="メイリオ" panose="020B0604030504040204" pitchFamily="50" charset="-128"/>
                <a:ea typeface="メイリオ" panose="020B0604030504040204" pitchFamily="50" charset="-128"/>
              </a:rPr>
              <a:t>、開発者、データサイエンティストが組織横断でチームを組成し、 </a:t>
            </a:r>
            <a:r>
              <a:rPr lang="en-US" altLang="ja-JP" sz="2400" dirty="0">
                <a:latin typeface="メイリオ" panose="020B0604030504040204" pitchFamily="50" charset="-128"/>
                <a:ea typeface="メイリオ" panose="020B0604030504040204" pitchFamily="50" charset="-128"/>
              </a:rPr>
              <a:t>1~3 </a:t>
            </a:r>
            <a:r>
              <a:rPr lang="ja-JP" altLang="en-US" sz="2400" dirty="0">
                <a:latin typeface="メイリオ" panose="020B0604030504040204" pitchFamily="50" charset="-128"/>
                <a:ea typeface="メイリオ" panose="020B0604030504040204" pitchFamily="50" charset="-128"/>
              </a:rPr>
              <a:t>か月のサイクルで継続的に成果を得て意思決定の</a:t>
            </a:r>
            <a:r>
              <a:rPr lang="ja-JP" altLang="en-US" dirty="0">
                <a:latin typeface="メイリオ" panose="020B0604030504040204" pitchFamily="50" charset="-128"/>
                <a:ea typeface="メイリオ" panose="020B0604030504040204" pitchFamily="50" charset="-128"/>
              </a:rPr>
              <a:t>質</a:t>
            </a:r>
            <a:r>
              <a:rPr lang="ja-JP" altLang="en-US" sz="2400" dirty="0">
                <a:latin typeface="メイリオ" panose="020B0604030504040204" pitchFamily="50" charset="-128"/>
                <a:ea typeface="メイリオ" panose="020B0604030504040204" pitchFamily="50" charset="-128"/>
              </a:rPr>
              <a:t>を高めるプロセスを開始します。</a:t>
            </a:r>
            <a:endParaRPr lang="en-US" altLang="ja-JP" sz="2400" dirty="0">
              <a:latin typeface="メイリオ" panose="020B0604030504040204" pitchFamily="50" charset="-128"/>
              <a:ea typeface="メイリオ" panose="020B0604030504040204" pitchFamily="50" charset="-128"/>
            </a:endParaRPr>
          </a:p>
        </p:txBody>
      </p:sp>
      <p:sp>
        <p:nvSpPr>
          <p:cNvPr id="8" name="Title 7">
            <a:extLst>
              <a:ext uri="{FF2B5EF4-FFF2-40B4-BE49-F238E27FC236}">
                <a16:creationId xmlns:a16="http://schemas.microsoft.com/office/drawing/2014/main" id="{88A75E1B-B548-A4D7-30DB-F5A1814EFC4B}"/>
              </a:ext>
            </a:extLst>
          </p:cNvPr>
          <p:cNvSpPr>
            <a:spLocks noGrp="1"/>
          </p:cNvSpPr>
          <p:nvPr>
            <p:ph type="title"/>
          </p:nvPr>
        </p:nvSpPr>
        <p:spPr/>
        <p:txBody>
          <a:bodyPr/>
          <a:lstStyle/>
          <a:p>
            <a:r>
              <a:rPr lang="en-US" dirty="0"/>
              <a:t>ML Enablement Workshop </a:t>
            </a:r>
            <a:r>
              <a:rPr lang="ja-JP" altLang="en-US" dirty="0"/>
              <a:t>のゴール</a:t>
            </a:r>
            <a:endParaRPr lang="en-US" dirty="0"/>
          </a:p>
        </p:txBody>
      </p:sp>
      <p:sp>
        <p:nvSpPr>
          <p:cNvPr id="2" name="Slide Number Placeholder 5">
            <a:extLst>
              <a:ext uri="{FF2B5EF4-FFF2-40B4-BE49-F238E27FC236}">
                <a16:creationId xmlns:a16="http://schemas.microsoft.com/office/drawing/2014/main" id="{BAEF0310-0923-E66F-19AF-807F483048C0}"/>
              </a:ext>
            </a:extLst>
          </p:cNvPr>
          <p:cNvSpPr>
            <a:spLocks noGrp="1"/>
          </p:cNvSpPr>
          <p:nvPr>
            <p:ph type="sldNum" sz="quarter" idx="4"/>
          </p:nvPr>
        </p:nvSpPr>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2</a:t>
            </a:fld>
            <a:endParaRPr lang="en-US"/>
          </a:p>
        </p:txBody>
      </p:sp>
      <p:sp>
        <p:nvSpPr>
          <p:cNvPr id="5" name="楕円 4">
            <a:extLst>
              <a:ext uri="{FF2B5EF4-FFF2-40B4-BE49-F238E27FC236}">
                <a16:creationId xmlns:a16="http://schemas.microsoft.com/office/drawing/2014/main" id="{8545841F-F198-4233-B3A9-AFA3A419C440}"/>
              </a:ext>
            </a:extLst>
          </p:cNvPr>
          <p:cNvSpPr/>
          <p:nvPr/>
        </p:nvSpPr>
        <p:spPr>
          <a:xfrm>
            <a:off x="680631" y="4613100"/>
            <a:ext cx="2670091" cy="125721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en-US" altLang="ja-JP" sz="2000" dirty="0">
                <a:solidFill>
                  <a:schemeClr val="tx1"/>
                </a:solidFill>
                <a:latin typeface="Amazon Ember" panose="020B0603020204020204" pitchFamily="34" charset="0"/>
                <a:ea typeface="メイリオ" panose="020B0604030504040204" pitchFamily="50" charset="-128"/>
              </a:rPr>
              <a:t>AI/ML</a:t>
            </a:r>
            <a:r>
              <a:rPr kumimoji="1" lang="en-US" altLang="ja-JP" sz="2000" dirty="0">
                <a:solidFill>
                  <a:schemeClr val="tx1"/>
                </a:solidFill>
                <a:latin typeface="メイリオ" panose="020B0604030504040204" pitchFamily="50" charset="-128"/>
                <a:ea typeface="メイリオ" panose="020B0604030504040204" pitchFamily="50" charset="-128"/>
              </a:rPr>
              <a:t> </a:t>
            </a:r>
            <a:r>
              <a:rPr kumimoji="1" lang="ja-JP" altLang="en-US" sz="2000" dirty="0">
                <a:solidFill>
                  <a:schemeClr val="tx1"/>
                </a:solidFill>
                <a:latin typeface="メイリオ" panose="020B0604030504040204" pitchFamily="50" charset="-128"/>
                <a:ea typeface="メイリオ" panose="020B0604030504040204" pitchFamily="50" charset="-128"/>
              </a:rPr>
              <a:t>の</a:t>
            </a:r>
            <a:endParaRPr kumimoji="1" lang="en-US" altLang="ja-JP" sz="20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000" dirty="0">
                <a:solidFill>
                  <a:schemeClr val="tx1"/>
                </a:solidFill>
                <a:latin typeface="メイリオ" panose="020B0604030504040204" pitchFamily="50" charset="-128"/>
                <a:ea typeface="メイリオ" panose="020B0604030504040204" pitchFamily="50" charset="-128"/>
              </a:rPr>
              <a:t>お試し</a:t>
            </a:r>
          </a:p>
        </p:txBody>
      </p:sp>
      <p:sp>
        <p:nvSpPr>
          <p:cNvPr id="6" name="楕円 5">
            <a:extLst>
              <a:ext uri="{FF2B5EF4-FFF2-40B4-BE49-F238E27FC236}">
                <a16:creationId xmlns:a16="http://schemas.microsoft.com/office/drawing/2014/main" id="{0ACD4257-CAF9-45F6-8031-9C746ED183CC}"/>
              </a:ext>
            </a:extLst>
          </p:cNvPr>
          <p:cNvSpPr/>
          <p:nvPr/>
        </p:nvSpPr>
        <p:spPr>
          <a:xfrm>
            <a:off x="9127899" y="3187483"/>
            <a:ext cx="2670091" cy="125721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en-US" altLang="ja-JP" sz="2000" dirty="0">
                <a:solidFill>
                  <a:schemeClr val="tx1"/>
                </a:solidFill>
                <a:latin typeface="Amazon Ember" panose="020B0603020204020204" pitchFamily="34" charset="0"/>
                <a:ea typeface="メイリオ" panose="020B0604030504040204" pitchFamily="50" charset="-128"/>
              </a:rPr>
              <a:t>AI/ML</a:t>
            </a:r>
            <a:r>
              <a:rPr kumimoji="1" lang="en-US" altLang="ja-JP" sz="2000" dirty="0">
                <a:solidFill>
                  <a:schemeClr val="tx1"/>
                </a:solidFill>
                <a:latin typeface="メイリオ" panose="020B0604030504040204" pitchFamily="50" charset="-128"/>
                <a:ea typeface="メイリオ" panose="020B0604030504040204" pitchFamily="50" charset="-128"/>
              </a:rPr>
              <a:t> </a:t>
            </a:r>
            <a:r>
              <a:rPr kumimoji="1" lang="ja-JP" altLang="en-US" sz="2000" dirty="0">
                <a:solidFill>
                  <a:schemeClr val="tx1"/>
                </a:solidFill>
                <a:latin typeface="メイリオ" panose="020B0604030504040204" pitchFamily="50" charset="-128"/>
                <a:ea typeface="メイリオ" panose="020B0604030504040204" pitchFamily="50" charset="-128"/>
              </a:rPr>
              <a:t>に</a:t>
            </a:r>
            <a:br>
              <a:rPr kumimoji="1" lang="en-US" altLang="ja-JP" sz="2000" dirty="0">
                <a:solidFill>
                  <a:schemeClr val="tx1"/>
                </a:solidFill>
                <a:latin typeface="メイリオ" panose="020B0604030504040204" pitchFamily="50" charset="-128"/>
                <a:ea typeface="メイリオ" panose="020B0604030504040204" pitchFamily="50" charset="-128"/>
              </a:rPr>
            </a:br>
            <a:r>
              <a:rPr kumimoji="1" lang="ja-JP" altLang="en-US" sz="2000" dirty="0">
                <a:solidFill>
                  <a:schemeClr val="tx1"/>
                </a:solidFill>
                <a:latin typeface="メイリオ" panose="020B0604030504040204" pitchFamily="50" charset="-128"/>
                <a:ea typeface="メイリオ" panose="020B0604030504040204" pitchFamily="50" charset="-128"/>
              </a:rPr>
              <a:t>よる継続的成長</a:t>
            </a:r>
            <a:endParaRPr kumimoji="1" lang="en-US" altLang="ja-JP" sz="2000" dirty="0">
              <a:solidFill>
                <a:schemeClr val="tx1"/>
              </a:solidFill>
              <a:latin typeface="メイリオ" panose="020B0604030504040204" pitchFamily="50" charset="-128"/>
              <a:ea typeface="メイリオ" panose="020B0604030504040204" pitchFamily="50" charset="-128"/>
            </a:endParaRPr>
          </a:p>
        </p:txBody>
      </p:sp>
      <p:cxnSp>
        <p:nvCxnSpPr>
          <p:cNvPr id="7" name="コネクタ: 曲線 6">
            <a:extLst>
              <a:ext uri="{FF2B5EF4-FFF2-40B4-BE49-F238E27FC236}">
                <a16:creationId xmlns:a16="http://schemas.microsoft.com/office/drawing/2014/main" id="{6A4B0809-B8C0-4883-874D-1080844CFF37}"/>
              </a:ext>
            </a:extLst>
          </p:cNvPr>
          <p:cNvCxnSpPr>
            <a:cxnSpLocks/>
            <a:stCxn id="5" idx="7"/>
            <a:endCxn id="6" idx="3"/>
          </p:cNvCxnSpPr>
          <p:nvPr/>
        </p:nvCxnSpPr>
        <p:spPr>
          <a:xfrm rot="5400000" flipH="1" flipV="1">
            <a:off x="5970996" y="1249287"/>
            <a:ext cx="536628" cy="6559229"/>
          </a:xfrm>
          <a:prstGeom prst="curvedConnector3">
            <a:avLst/>
          </a:prstGeom>
          <a:ln w="19050" cap="rnd">
            <a:solidFill>
              <a:schemeClr val="tx1"/>
            </a:solidFill>
            <a:prstDash val="dash"/>
            <a:round/>
            <a:tailEnd type="triangle"/>
          </a:ln>
        </p:spPr>
        <p:style>
          <a:lnRef idx="1">
            <a:schemeClr val="accent1"/>
          </a:lnRef>
          <a:fillRef idx="0">
            <a:schemeClr val="accent1"/>
          </a:fillRef>
          <a:effectRef idx="0">
            <a:schemeClr val="accent1"/>
          </a:effectRef>
          <a:fontRef idx="minor">
            <a:schemeClr val="tx1"/>
          </a:fontRef>
        </p:style>
      </p:cxnSp>
      <p:pic>
        <p:nvPicPr>
          <p:cNvPr id="10" name="グラフィックス 9" descr="実行 単色塗りつぶし">
            <a:extLst>
              <a:ext uri="{FF2B5EF4-FFF2-40B4-BE49-F238E27FC236}">
                <a16:creationId xmlns:a16="http://schemas.microsoft.com/office/drawing/2014/main" id="{6A215D80-7981-4B76-9E4C-BBC244002971}"/>
              </a:ext>
            </a:extLst>
          </p:cNvPr>
          <p:cNvPicPr>
            <a:picLocks noChangeAspect="1"/>
          </p:cNvPicPr>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rot="19712361">
            <a:off x="6504496" y="3485478"/>
            <a:ext cx="914400" cy="914400"/>
          </a:xfrm>
          <a:prstGeom prst="rect">
            <a:avLst/>
          </a:prstGeom>
        </p:spPr>
      </p:pic>
      <p:pic>
        <p:nvPicPr>
          <p:cNvPr id="11" name="グラフィックス 10" descr="実行 単色塗りつぶし">
            <a:extLst>
              <a:ext uri="{FF2B5EF4-FFF2-40B4-BE49-F238E27FC236}">
                <a16:creationId xmlns:a16="http://schemas.microsoft.com/office/drawing/2014/main" id="{A547A141-B203-433E-8848-B25D311BD19A}"/>
              </a:ext>
            </a:extLst>
          </p:cNvPr>
          <p:cNvPicPr>
            <a:picLocks noChangeAspect="1"/>
          </p:cNvPicPr>
          <p:nvPr/>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rot="19712361">
            <a:off x="5403379" y="3547684"/>
            <a:ext cx="914400" cy="914400"/>
          </a:xfrm>
          <a:prstGeom prst="rect">
            <a:avLst/>
          </a:prstGeom>
        </p:spPr>
      </p:pic>
      <p:pic>
        <p:nvPicPr>
          <p:cNvPr id="12" name="グラフィックス 11" descr="実行 単色塗りつぶし">
            <a:extLst>
              <a:ext uri="{FF2B5EF4-FFF2-40B4-BE49-F238E27FC236}">
                <a16:creationId xmlns:a16="http://schemas.microsoft.com/office/drawing/2014/main" id="{9CFBFD27-43C5-4EAE-8DB2-ACE0F2EDB4C9}"/>
              </a:ext>
            </a:extLst>
          </p:cNvPr>
          <p:cNvPicPr>
            <a:picLocks noChangeAspect="1"/>
          </p:cNvPicPr>
          <p:nvPr/>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rot="19712361">
            <a:off x="4302262" y="3667768"/>
            <a:ext cx="914400" cy="914400"/>
          </a:xfrm>
          <a:prstGeom prst="rect">
            <a:avLst/>
          </a:prstGeom>
        </p:spPr>
      </p:pic>
      <p:sp>
        <p:nvSpPr>
          <p:cNvPr id="13" name="テキスト ボックス 12">
            <a:extLst>
              <a:ext uri="{FF2B5EF4-FFF2-40B4-BE49-F238E27FC236}">
                <a16:creationId xmlns:a16="http://schemas.microsoft.com/office/drawing/2014/main" id="{F98C73C2-4465-4026-87AB-A6DFBC854D57}"/>
              </a:ext>
            </a:extLst>
          </p:cNvPr>
          <p:cNvSpPr txBox="1"/>
          <p:nvPr/>
        </p:nvSpPr>
        <p:spPr>
          <a:xfrm>
            <a:off x="5314517" y="6024416"/>
            <a:ext cx="6523178" cy="369332"/>
          </a:xfrm>
          <a:prstGeom prst="rect">
            <a:avLst/>
          </a:prstGeom>
          <a:noFill/>
        </p:spPr>
        <p:txBody>
          <a:bodyPr wrap="square" lIns="0" rIns="0" rtlCol="0">
            <a:spAutoFit/>
          </a:bodyPr>
          <a:lstStyle/>
          <a:p>
            <a:pPr algn="r"/>
            <a:r>
              <a:rPr lang="ja-JP" altLang="en-US" i="0" dirty="0">
                <a:effectLst/>
                <a:latin typeface="メイリオ" panose="020B0604030504040204" pitchFamily="50" charset="-128"/>
                <a:ea typeface="メイリオ" panose="020B0604030504040204" pitchFamily="50" charset="-128"/>
              </a:rPr>
              <a:t>参考 </a:t>
            </a:r>
            <a:r>
              <a:rPr lang="en-US" altLang="ja-JP" i="0" dirty="0">
                <a:effectLst/>
                <a:latin typeface="Amazon Ember" panose="020B0603020204020204" pitchFamily="34" charset="0"/>
                <a:ea typeface="メイリオ" panose="020B0604030504040204" pitchFamily="50" charset="-128"/>
              </a:rPr>
              <a:t>:</a:t>
            </a:r>
            <a:r>
              <a:rPr lang="en-US" altLang="ja-JP" i="0" dirty="0">
                <a:effectLst/>
                <a:latin typeface="メイリオ" panose="020B0604030504040204" pitchFamily="50" charset="-128"/>
                <a:ea typeface="メイリオ" panose="020B0604030504040204" pitchFamily="50" charset="-128"/>
              </a:rPr>
              <a:t> </a:t>
            </a:r>
            <a:r>
              <a:rPr lang="ja-JP" altLang="en-US" i="0" dirty="0">
                <a:solidFill>
                  <a:srgbClr val="212529"/>
                </a:solidFill>
                <a:effectLst/>
                <a:latin typeface="メイリオ" panose="020B0604030504040204" pitchFamily="50" charset="-128"/>
                <a:ea typeface="メイリオ" panose="020B0604030504040204" pitchFamily="50" charset="-128"/>
                <a:hlinkClick r:id="rId8"/>
              </a:rPr>
              <a:t>プロダクトの成長をリードする生成系 </a:t>
            </a:r>
            <a:r>
              <a:rPr lang="en-US" altLang="ja-JP" i="0" dirty="0">
                <a:solidFill>
                  <a:srgbClr val="212529"/>
                </a:solidFill>
                <a:effectLst/>
                <a:latin typeface="Amazon Ember" panose="020B0603020204020204" pitchFamily="34" charset="0"/>
                <a:ea typeface="メイリオ" panose="020B0604030504040204" pitchFamily="50" charset="-128"/>
                <a:hlinkClick r:id="rId8"/>
              </a:rPr>
              <a:t>AI</a:t>
            </a:r>
            <a:r>
              <a:rPr lang="en-US" altLang="ja-JP" i="0" dirty="0">
                <a:solidFill>
                  <a:srgbClr val="212529"/>
                </a:solidFill>
                <a:effectLst/>
                <a:latin typeface="メイリオ" panose="020B0604030504040204" pitchFamily="50" charset="-128"/>
                <a:ea typeface="メイリオ" panose="020B0604030504040204" pitchFamily="50" charset="-128"/>
                <a:hlinkClick r:id="rId8"/>
              </a:rPr>
              <a:t> </a:t>
            </a:r>
            <a:r>
              <a:rPr lang="ja-JP" altLang="en-US" i="0" dirty="0">
                <a:solidFill>
                  <a:srgbClr val="212529"/>
                </a:solidFill>
                <a:effectLst/>
                <a:latin typeface="メイリオ" panose="020B0604030504040204" pitchFamily="50" charset="-128"/>
                <a:ea typeface="メイリオ" panose="020B0604030504040204" pitchFamily="50" charset="-128"/>
                <a:hlinkClick r:id="rId8"/>
              </a:rPr>
              <a:t>の活用戦略</a:t>
            </a:r>
            <a:endParaRPr lang="ja-JP" altLang="en-US" i="0" dirty="0">
              <a:solidFill>
                <a:srgbClr val="212529"/>
              </a:solidFill>
              <a:effectLst/>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71656890"/>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21B509-553C-4717-975E-FE74E6F3693D}"/>
              </a:ext>
            </a:extLst>
          </p:cNvPr>
          <p:cNvSpPr>
            <a:spLocks noGrp="1"/>
          </p:cNvSpPr>
          <p:nvPr>
            <p:ph type="title"/>
          </p:nvPr>
        </p:nvSpPr>
        <p:spPr/>
        <p:txBody>
          <a:bodyPr/>
          <a:lstStyle/>
          <a:p>
            <a:r>
              <a:rPr kumimoji="1" lang="ja-JP" altLang="en-US" sz="4000" b="1" dirty="0">
                <a:latin typeface="メイリオ" panose="020B0604030504040204" pitchFamily="50" charset="-128"/>
                <a:ea typeface="メイリオ" panose="020B0604030504040204" pitchFamily="50" charset="-128"/>
              </a:rPr>
              <a:t>計測方法の</a:t>
            </a:r>
            <a:r>
              <a:rPr kumimoji="1" lang="ja-JP" altLang="en-US" dirty="0">
                <a:latin typeface="メイリオ" panose="020B0604030504040204" pitchFamily="50" charset="-128"/>
                <a:ea typeface="メイリオ" panose="020B0604030504040204" pitchFamily="50" charset="-128"/>
              </a:rPr>
              <a:t>実現性を高める</a:t>
            </a:r>
            <a:endParaRPr kumimoji="1" lang="ja-JP" altLang="en-US" dirty="0"/>
          </a:p>
        </p:txBody>
      </p:sp>
      <p:sp>
        <p:nvSpPr>
          <p:cNvPr id="3" name="コンテンツ プレースホルダー 2">
            <a:extLst>
              <a:ext uri="{FF2B5EF4-FFF2-40B4-BE49-F238E27FC236}">
                <a16:creationId xmlns:a16="http://schemas.microsoft.com/office/drawing/2014/main" id="{A6FAD951-DEBA-4FED-9AEB-425287289F63}"/>
              </a:ext>
            </a:extLst>
          </p:cNvPr>
          <p:cNvSpPr>
            <a:spLocks noGrp="1"/>
          </p:cNvSpPr>
          <p:nvPr>
            <p:ph idx="1"/>
          </p:nvPr>
        </p:nvSpPr>
        <p:spPr>
          <a:xfrm>
            <a:off x="425038" y="1371600"/>
            <a:ext cx="11424062" cy="2031325"/>
          </a:xfrm>
        </p:spPr>
        <p:txBody>
          <a:bodyPr/>
          <a:lstStyle/>
          <a:p>
            <a:r>
              <a:rPr kumimoji="1" lang="ja-JP" altLang="en-US" dirty="0"/>
              <a:t>推奨するアクション</a:t>
            </a:r>
            <a:endParaRPr kumimoji="1" lang="en-US" altLang="ja-JP" dirty="0"/>
          </a:p>
          <a:p>
            <a:pPr marL="342900" indent="-342900">
              <a:buFont typeface="Arial" panose="020B0604020202020204" pitchFamily="34" charset="0"/>
              <a:buChar char="•"/>
            </a:pPr>
            <a:r>
              <a:rPr kumimoji="1" lang="ja-JP" altLang="en-US" dirty="0"/>
              <a:t>成長サイクルの実現を確認する</a:t>
            </a:r>
            <a:endParaRPr kumimoji="1" lang="en-US" altLang="ja-JP" dirty="0"/>
          </a:p>
          <a:p>
            <a:pPr marL="342900" indent="-342900">
              <a:buFont typeface="Arial" panose="020B0604020202020204" pitchFamily="34" charset="0"/>
              <a:buChar char="•"/>
            </a:pPr>
            <a:r>
              <a:rPr kumimoji="1" lang="ja-JP" altLang="en-US" dirty="0"/>
              <a:t>計測方法の実現性に道筋をつける</a:t>
            </a:r>
            <a:endParaRPr kumimoji="1" lang="en-US" altLang="ja-JP" dirty="0"/>
          </a:p>
          <a:p>
            <a:pPr marL="342900" indent="-342900">
              <a:buFont typeface="Arial" panose="020B0604020202020204" pitchFamily="34" charset="0"/>
              <a:buChar char="•"/>
            </a:pPr>
            <a:r>
              <a:rPr kumimoji="1" lang="ja-JP" altLang="en-US" dirty="0"/>
              <a:t>現実の数値やあるべき姿から、目標値を修正する</a:t>
            </a:r>
            <a:endParaRPr kumimoji="1" lang="en-US" altLang="ja-JP" dirty="0"/>
          </a:p>
        </p:txBody>
      </p:sp>
      <p:sp>
        <p:nvSpPr>
          <p:cNvPr id="4" name="スライド番号プレースホルダー 3">
            <a:extLst>
              <a:ext uri="{FF2B5EF4-FFF2-40B4-BE49-F238E27FC236}">
                <a16:creationId xmlns:a16="http://schemas.microsoft.com/office/drawing/2014/main" id="{37ADB407-B493-4609-A4A5-693FA3645447}"/>
              </a:ext>
            </a:extLst>
          </p:cNvPr>
          <p:cNvSpPr>
            <a:spLocks noGrp="1"/>
          </p:cNvSpPr>
          <p:nvPr>
            <p:ph type="sldNum" sz="quarter" idx="4"/>
          </p:nvPr>
        </p:nvSpPr>
        <p:spPr/>
        <p:txBody>
          <a:bodyPr/>
          <a:lstStyle/>
          <a:p>
            <a:fld id="{DC503246-BBCE-4F0A-BCDC-08FC4C52637D}" type="slidenum">
              <a:rPr lang="en-US" smtClean="0"/>
              <a:pPr/>
              <a:t>20</a:t>
            </a:fld>
            <a:endParaRPr lang="en-US"/>
          </a:p>
        </p:txBody>
      </p:sp>
      <p:pic>
        <p:nvPicPr>
          <p:cNvPr id="19" name="グラフィックス 18" descr="ストップウォッチ 単色塗りつぶし">
            <a:extLst>
              <a:ext uri="{FF2B5EF4-FFF2-40B4-BE49-F238E27FC236}">
                <a16:creationId xmlns:a16="http://schemas.microsoft.com/office/drawing/2014/main" id="{497930E5-1062-4C94-BBBE-1FEEB7C8978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69219" y="191940"/>
            <a:ext cx="763585" cy="763585"/>
          </a:xfrm>
          <a:prstGeom prst="rect">
            <a:avLst/>
          </a:prstGeom>
        </p:spPr>
      </p:pic>
      <p:sp>
        <p:nvSpPr>
          <p:cNvPr id="20" name="テキスト ボックス 19">
            <a:extLst>
              <a:ext uri="{FF2B5EF4-FFF2-40B4-BE49-F238E27FC236}">
                <a16:creationId xmlns:a16="http://schemas.microsoft.com/office/drawing/2014/main" id="{ACC80CA2-92EA-49F4-B1BA-0F2D915BABEC}"/>
              </a:ext>
            </a:extLst>
          </p:cNvPr>
          <p:cNvSpPr txBox="1"/>
          <p:nvPr/>
        </p:nvSpPr>
        <p:spPr>
          <a:xfrm>
            <a:off x="10826440" y="342900"/>
            <a:ext cx="1257405" cy="461665"/>
          </a:xfrm>
          <a:prstGeom prst="rect">
            <a:avLst/>
          </a:prstGeom>
          <a:noFill/>
        </p:spPr>
        <p:txBody>
          <a:bodyPr wrap="square" lIns="0" rIns="0" rtlCol="0">
            <a:spAutoFit/>
          </a:bodyPr>
          <a:lstStyle/>
          <a:p>
            <a:pPr algn="ctr"/>
            <a:r>
              <a:rPr kumimoji="1" lang="en-US" altLang="ja-JP" sz="2400" dirty="0"/>
              <a:t>? min</a:t>
            </a:r>
            <a:endParaRPr kumimoji="1" lang="ja-JP" altLang="en-US" sz="2400" dirty="0" err="1"/>
          </a:p>
        </p:txBody>
      </p:sp>
      <p:pic>
        <p:nvPicPr>
          <p:cNvPr id="6" name="図 5">
            <a:extLst>
              <a:ext uri="{FF2B5EF4-FFF2-40B4-BE49-F238E27FC236}">
                <a16:creationId xmlns:a16="http://schemas.microsoft.com/office/drawing/2014/main" id="{B6A47FBA-8FCE-4709-A8F3-57E70DB480E6}"/>
              </a:ext>
            </a:extLst>
          </p:cNvPr>
          <p:cNvPicPr>
            <a:picLocks noChangeAspect="1"/>
          </p:cNvPicPr>
          <p:nvPr/>
        </p:nvPicPr>
        <p:blipFill>
          <a:blip r:embed="rId4"/>
          <a:stretch>
            <a:fillRect/>
          </a:stretch>
        </p:blipFill>
        <p:spPr>
          <a:xfrm>
            <a:off x="2496729" y="3459587"/>
            <a:ext cx="7198542" cy="2768142"/>
          </a:xfrm>
          <a:prstGeom prst="rect">
            <a:avLst/>
          </a:prstGeom>
        </p:spPr>
      </p:pic>
    </p:spTree>
    <p:extLst>
      <p:ext uri="{BB962C8B-B14F-4D97-AF65-F5344CB8AC3E}">
        <p14:creationId xmlns:p14="http://schemas.microsoft.com/office/powerpoint/2010/main" val="309070633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F0784356-CA82-4883-93B3-0B2D0317AB26}"/>
              </a:ext>
            </a:extLst>
          </p:cNvPr>
          <p:cNvSpPr>
            <a:spLocks noGrp="1"/>
          </p:cNvSpPr>
          <p:nvPr>
            <p:ph type="title"/>
          </p:nvPr>
        </p:nvSpPr>
        <p:spPr/>
        <p:txBody>
          <a:bodyPr/>
          <a:lstStyle/>
          <a:p>
            <a:r>
              <a:rPr lang="en-US" altLang="ja-JP" dirty="0"/>
              <a:t>Well Done !!</a:t>
            </a:r>
            <a:endParaRPr lang="ja-JP" altLang="en-US" dirty="0"/>
          </a:p>
        </p:txBody>
      </p:sp>
      <p:sp>
        <p:nvSpPr>
          <p:cNvPr id="4" name="スライド番号プレースホルダー 3">
            <a:extLst>
              <a:ext uri="{FF2B5EF4-FFF2-40B4-BE49-F238E27FC236}">
                <a16:creationId xmlns:a16="http://schemas.microsoft.com/office/drawing/2014/main" id="{8E6ABF6C-7FEF-4E79-AFAF-F9DACF784FFA}"/>
              </a:ext>
            </a:extLst>
          </p:cNvPr>
          <p:cNvSpPr>
            <a:spLocks noGrp="1"/>
          </p:cNvSpPr>
          <p:nvPr>
            <p:ph type="sldNum" sz="quarter" idx="4"/>
          </p:nvPr>
        </p:nvSpPr>
        <p:spPr/>
        <p:txBody>
          <a:bodyPr/>
          <a:lstStyle/>
          <a:p>
            <a:fld id="{DC503246-BBCE-4F0A-BCDC-08FC4C52637D}" type="slidenum">
              <a:rPr lang="en-US" smtClean="0"/>
              <a:pPr/>
              <a:t>21</a:t>
            </a:fld>
            <a:endParaRPr lang="en-US"/>
          </a:p>
        </p:txBody>
      </p:sp>
    </p:spTree>
    <p:extLst>
      <p:ext uri="{BB962C8B-B14F-4D97-AF65-F5344CB8AC3E}">
        <p14:creationId xmlns:p14="http://schemas.microsoft.com/office/powerpoint/2010/main" val="249469324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38E8389D-4079-4B42-0EF9-9CEFD5CDD34D}"/>
              </a:ext>
            </a:extLst>
          </p:cNvPr>
          <p:cNvSpPr>
            <a:spLocks noGrp="1"/>
          </p:cNvSpPr>
          <p:nvPr>
            <p:ph type="sldNum" sz="quarter" idx="4"/>
          </p:nvPr>
        </p:nvSpPr>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22</a:t>
            </a:fld>
            <a:endParaRPr lang="en-US"/>
          </a:p>
        </p:txBody>
      </p:sp>
      <p:sp>
        <p:nvSpPr>
          <p:cNvPr id="11" name="Text Placeholder 10">
            <a:extLst>
              <a:ext uri="{FF2B5EF4-FFF2-40B4-BE49-F238E27FC236}">
                <a16:creationId xmlns:a16="http://schemas.microsoft.com/office/drawing/2014/main" id="{C954C5F5-9F84-6C86-F0BF-70F88DB6B867}"/>
              </a:ext>
            </a:extLst>
          </p:cNvPr>
          <p:cNvSpPr>
            <a:spLocks noGrp="1"/>
          </p:cNvSpPr>
          <p:nvPr>
            <p:ph type="body" sz="quarter" idx="10"/>
          </p:nvPr>
        </p:nvSpPr>
        <p:spPr/>
        <p:txBody>
          <a:bodyPr/>
          <a:lstStyle/>
          <a:p>
            <a:pPr marL="457200" indent="-457200">
              <a:buAutoNum type="arabicPeriod"/>
            </a:pPr>
            <a:r>
              <a:rPr lang="en-US" dirty="0">
                <a:solidFill>
                  <a:srgbClr val="111724"/>
                </a:solidFill>
              </a:rPr>
              <a:t>Listen : </a:t>
            </a:r>
            <a:r>
              <a:rPr lang="ja-JP" altLang="en-US" dirty="0">
                <a:solidFill>
                  <a:srgbClr val="111724"/>
                </a:solidFill>
              </a:rPr>
              <a:t>顧客を知る</a:t>
            </a:r>
            <a:endParaRPr lang="en-US" dirty="0">
              <a:solidFill>
                <a:srgbClr val="111724"/>
              </a:solidFill>
            </a:endParaRPr>
          </a:p>
          <a:p>
            <a:pPr marL="457200" indent="-457200">
              <a:buAutoNum type="arabicPeriod"/>
            </a:pPr>
            <a:r>
              <a:rPr lang="en-US" dirty="0">
                <a:solidFill>
                  <a:srgbClr val="111724"/>
                </a:solidFill>
              </a:rPr>
              <a:t>Define : </a:t>
            </a:r>
            <a:r>
              <a:rPr lang="ja-JP" altLang="en-US" dirty="0">
                <a:solidFill>
                  <a:srgbClr val="111724"/>
                </a:solidFill>
              </a:rPr>
              <a:t>課題を定義する</a:t>
            </a:r>
            <a:endParaRPr lang="en-US" dirty="0">
              <a:solidFill>
                <a:srgbClr val="111724"/>
              </a:solidFill>
            </a:endParaRPr>
          </a:p>
          <a:p>
            <a:pPr marL="457200" indent="-457200">
              <a:buAutoNum type="arabicPeriod"/>
            </a:pPr>
            <a:r>
              <a:rPr lang="en-US" dirty="0">
                <a:solidFill>
                  <a:srgbClr val="111724"/>
                </a:solidFill>
              </a:rPr>
              <a:t>Invent : </a:t>
            </a:r>
            <a:r>
              <a:rPr lang="ja-JP" altLang="en-US" dirty="0">
                <a:solidFill>
                  <a:srgbClr val="111724"/>
                </a:solidFill>
              </a:rPr>
              <a:t>解決策を特定する</a:t>
            </a:r>
            <a:endParaRPr lang="en-US" dirty="0">
              <a:solidFill>
                <a:srgbClr val="111724"/>
              </a:solidFill>
            </a:endParaRPr>
          </a:p>
          <a:p>
            <a:pPr marL="457200" indent="-457200">
              <a:buAutoNum type="arabicPeriod"/>
            </a:pPr>
            <a:r>
              <a:rPr lang="en-US" dirty="0">
                <a:solidFill>
                  <a:srgbClr val="111724"/>
                </a:solidFill>
              </a:rPr>
              <a:t>Refine : </a:t>
            </a:r>
            <a:r>
              <a:rPr lang="ja-JP" altLang="en-US" dirty="0">
                <a:solidFill>
                  <a:srgbClr val="111724"/>
                </a:solidFill>
              </a:rPr>
              <a:t>必然性と合理性を評価する</a:t>
            </a:r>
            <a:endParaRPr lang="en-US" dirty="0">
              <a:solidFill>
                <a:srgbClr val="111724"/>
              </a:solidFill>
            </a:endParaRPr>
          </a:p>
          <a:p>
            <a:pPr marL="457200" indent="-457200">
              <a:buAutoNum type="arabicPeriod"/>
            </a:pPr>
            <a:r>
              <a:rPr lang="en-US" dirty="0">
                <a:solidFill>
                  <a:srgbClr val="111724"/>
                </a:solidFill>
              </a:rPr>
              <a:t>Test/Iterate : </a:t>
            </a:r>
            <a:r>
              <a:rPr lang="ja-JP" altLang="en-US" dirty="0">
                <a:solidFill>
                  <a:srgbClr val="111724"/>
                </a:solidFill>
              </a:rPr>
              <a:t>評価指標を決める</a:t>
            </a:r>
            <a:endParaRPr lang="en-US" altLang="ja-JP" dirty="0">
              <a:solidFill>
                <a:srgbClr val="111724"/>
              </a:solidFill>
            </a:endParaRPr>
          </a:p>
          <a:p>
            <a:pPr marL="457200" indent="-457200">
              <a:buAutoNum type="arabicPeriod"/>
            </a:pPr>
            <a:r>
              <a:rPr lang="ja-JP" altLang="en-US" b="1" dirty="0">
                <a:solidFill>
                  <a:schemeClr val="accent2"/>
                </a:solidFill>
              </a:rPr>
              <a:t>仮説検証計画の作成</a:t>
            </a:r>
            <a:endParaRPr lang="en-US" altLang="ja-JP" b="1" dirty="0">
              <a:solidFill>
                <a:schemeClr val="accent2"/>
              </a:solidFill>
            </a:endParaRPr>
          </a:p>
        </p:txBody>
      </p:sp>
      <p:sp>
        <p:nvSpPr>
          <p:cNvPr id="10" name="Title 9">
            <a:extLst>
              <a:ext uri="{FF2B5EF4-FFF2-40B4-BE49-F238E27FC236}">
                <a16:creationId xmlns:a16="http://schemas.microsoft.com/office/drawing/2014/main" id="{7F9A5861-7C27-984F-C6F2-7D3C6FE43755}"/>
              </a:ext>
            </a:extLst>
          </p:cNvPr>
          <p:cNvSpPr>
            <a:spLocks noGrp="1"/>
          </p:cNvSpPr>
          <p:nvPr>
            <p:ph type="title"/>
          </p:nvPr>
        </p:nvSpPr>
        <p:spPr/>
        <p:txBody>
          <a:bodyPr/>
          <a:lstStyle/>
          <a:p>
            <a:r>
              <a:rPr lang="en-US" dirty="0"/>
              <a:t>Day2 : </a:t>
            </a:r>
            <a:r>
              <a:rPr lang="ja-JP" altLang="en-US" dirty="0"/>
              <a:t>改善編</a:t>
            </a:r>
            <a:endParaRPr lang="en-US" dirty="0"/>
          </a:p>
        </p:txBody>
      </p:sp>
    </p:spTree>
    <p:extLst>
      <p:ext uri="{BB962C8B-B14F-4D97-AF65-F5344CB8AC3E}">
        <p14:creationId xmlns:p14="http://schemas.microsoft.com/office/powerpoint/2010/main" val="184541295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1110E282-B31A-4980-A348-DB8FDD4C0868}"/>
              </a:ext>
            </a:extLst>
          </p:cNvPr>
          <p:cNvSpPr>
            <a:spLocks noGrp="1"/>
          </p:cNvSpPr>
          <p:nvPr>
            <p:ph type="title"/>
          </p:nvPr>
        </p:nvSpPr>
        <p:spPr/>
        <p:txBody>
          <a:bodyPr/>
          <a:lstStyle/>
          <a:p>
            <a:r>
              <a:rPr lang="ja-JP" altLang="en-US" dirty="0"/>
              <a:t>今後のマイルストンを作成する</a:t>
            </a:r>
          </a:p>
        </p:txBody>
      </p:sp>
      <p:sp>
        <p:nvSpPr>
          <p:cNvPr id="4" name="スライド番号プレースホルダー 3">
            <a:extLst>
              <a:ext uri="{FF2B5EF4-FFF2-40B4-BE49-F238E27FC236}">
                <a16:creationId xmlns:a16="http://schemas.microsoft.com/office/drawing/2014/main" id="{93B6EA0E-6262-4A78-A7FB-7DCE78E7DAEB}"/>
              </a:ext>
            </a:extLst>
          </p:cNvPr>
          <p:cNvSpPr>
            <a:spLocks noGrp="1"/>
          </p:cNvSpPr>
          <p:nvPr>
            <p:ph type="sldNum" sz="quarter" idx="4"/>
          </p:nvPr>
        </p:nvSpPr>
        <p:spPr/>
        <p:txBody>
          <a:bodyPr/>
          <a:lstStyle/>
          <a:p>
            <a:fld id="{DC503246-BBCE-4F0A-BCDC-08FC4C52637D}" type="slidenum">
              <a:rPr lang="en-US" smtClean="0"/>
              <a:pPr/>
              <a:t>23</a:t>
            </a:fld>
            <a:endParaRPr lang="en-US"/>
          </a:p>
        </p:txBody>
      </p:sp>
      <p:sp>
        <p:nvSpPr>
          <p:cNvPr id="7" name="コンテンツ プレースホルダー 18">
            <a:extLst>
              <a:ext uri="{FF2B5EF4-FFF2-40B4-BE49-F238E27FC236}">
                <a16:creationId xmlns:a16="http://schemas.microsoft.com/office/drawing/2014/main" id="{9AEE5554-E871-4AF9-8D73-F8FC3128E9FC}"/>
              </a:ext>
            </a:extLst>
          </p:cNvPr>
          <p:cNvSpPr>
            <a:spLocks noGrp="1"/>
          </p:cNvSpPr>
          <p:nvPr>
            <p:ph idx="1"/>
          </p:nvPr>
        </p:nvSpPr>
        <p:spPr>
          <a:xfrm>
            <a:off x="609600" y="1090225"/>
            <a:ext cx="10972800" cy="461665"/>
          </a:xfrm>
        </p:spPr>
        <p:txBody>
          <a:bodyPr/>
          <a:lstStyle/>
          <a:p>
            <a:r>
              <a:rPr lang="ja-JP" altLang="en-US" dirty="0">
                <a:solidFill>
                  <a:schemeClr val="tx1"/>
                </a:solidFill>
              </a:rPr>
              <a:t>成長サイクルの実現に向けた </a:t>
            </a:r>
            <a:r>
              <a:rPr lang="en-US" altLang="ja-JP" dirty="0">
                <a:solidFill>
                  <a:schemeClr val="tx1"/>
                </a:solidFill>
              </a:rPr>
              <a:t>1~3 </a:t>
            </a:r>
            <a:r>
              <a:rPr lang="ja-JP" altLang="en-US" dirty="0">
                <a:solidFill>
                  <a:schemeClr val="tx1"/>
                </a:solidFill>
              </a:rPr>
              <a:t>ヵ月の計画を作成する。</a:t>
            </a:r>
            <a:endParaRPr lang="en-US" altLang="ja-JP" dirty="0">
              <a:solidFill>
                <a:schemeClr val="tx1"/>
              </a:solidFill>
            </a:endParaRPr>
          </a:p>
        </p:txBody>
      </p:sp>
      <p:sp>
        <p:nvSpPr>
          <p:cNvPr id="16" name="四角形: 角を丸くする 15">
            <a:extLst>
              <a:ext uri="{FF2B5EF4-FFF2-40B4-BE49-F238E27FC236}">
                <a16:creationId xmlns:a16="http://schemas.microsoft.com/office/drawing/2014/main" id="{A51ECD83-7DB2-46E0-9085-749AEAC91599}"/>
              </a:ext>
            </a:extLst>
          </p:cNvPr>
          <p:cNvSpPr/>
          <p:nvPr/>
        </p:nvSpPr>
        <p:spPr>
          <a:xfrm>
            <a:off x="5583099"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プロダクト</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マネージャー</a:t>
            </a:r>
          </a:p>
        </p:txBody>
      </p:sp>
      <p:sp>
        <p:nvSpPr>
          <p:cNvPr id="17" name="四角形: 角を丸くする 16">
            <a:extLst>
              <a:ext uri="{FF2B5EF4-FFF2-40B4-BE49-F238E27FC236}">
                <a16:creationId xmlns:a16="http://schemas.microsoft.com/office/drawing/2014/main" id="{92BE0F81-C7FA-42CB-80C9-D29A79AAAE20}"/>
              </a:ext>
            </a:extLst>
          </p:cNvPr>
          <p:cNvSpPr/>
          <p:nvPr/>
        </p:nvSpPr>
        <p:spPr>
          <a:xfrm>
            <a:off x="7838111"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開発者</a:t>
            </a:r>
          </a:p>
        </p:txBody>
      </p:sp>
      <p:sp>
        <p:nvSpPr>
          <p:cNvPr id="18" name="四角形: 角を丸くする 17">
            <a:extLst>
              <a:ext uri="{FF2B5EF4-FFF2-40B4-BE49-F238E27FC236}">
                <a16:creationId xmlns:a16="http://schemas.microsoft.com/office/drawing/2014/main" id="{2A6B2729-8731-4FB0-8CBE-8B8844C74A76}"/>
              </a:ext>
            </a:extLst>
          </p:cNvPr>
          <p:cNvSpPr/>
          <p:nvPr/>
        </p:nvSpPr>
        <p:spPr>
          <a:xfrm>
            <a:off x="10093124" y="1704489"/>
            <a:ext cx="1997650"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データ</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サイエンティスト</a:t>
            </a:r>
          </a:p>
        </p:txBody>
      </p:sp>
      <p:sp>
        <p:nvSpPr>
          <p:cNvPr id="19" name="テキスト ボックス 18">
            <a:extLst>
              <a:ext uri="{FF2B5EF4-FFF2-40B4-BE49-F238E27FC236}">
                <a16:creationId xmlns:a16="http://schemas.microsoft.com/office/drawing/2014/main" id="{E0CDB332-C7CA-4685-861C-2DC79810A53D}"/>
              </a:ext>
            </a:extLst>
          </p:cNvPr>
          <p:cNvSpPr txBox="1"/>
          <p:nvPr/>
        </p:nvSpPr>
        <p:spPr>
          <a:xfrm>
            <a:off x="5583099"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0" name="テキスト ボックス 19">
            <a:extLst>
              <a:ext uri="{FF2B5EF4-FFF2-40B4-BE49-F238E27FC236}">
                <a16:creationId xmlns:a16="http://schemas.microsoft.com/office/drawing/2014/main" id="{EA58782D-CDFC-4170-BE7C-719029BCEBDC}"/>
              </a:ext>
            </a:extLst>
          </p:cNvPr>
          <p:cNvSpPr txBox="1"/>
          <p:nvPr/>
        </p:nvSpPr>
        <p:spPr>
          <a:xfrm>
            <a:off x="5583099" y="3431208"/>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1" name="テキスト ボックス 20">
            <a:extLst>
              <a:ext uri="{FF2B5EF4-FFF2-40B4-BE49-F238E27FC236}">
                <a16:creationId xmlns:a16="http://schemas.microsoft.com/office/drawing/2014/main" id="{C7577B07-4EF9-400A-9895-A8189FBF6086}"/>
              </a:ext>
            </a:extLst>
          </p:cNvPr>
          <p:cNvSpPr txBox="1"/>
          <p:nvPr/>
        </p:nvSpPr>
        <p:spPr>
          <a:xfrm>
            <a:off x="5636211" y="5015326"/>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2" name="テキスト ボックス 21">
            <a:extLst>
              <a:ext uri="{FF2B5EF4-FFF2-40B4-BE49-F238E27FC236}">
                <a16:creationId xmlns:a16="http://schemas.microsoft.com/office/drawing/2014/main" id="{B77ED2BD-A0B2-441E-9A07-B6547575BD31}"/>
              </a:ext>
            </a:extLst>
          </p:cNvPr>
          <p:cNvSpPr txBox="1"/>
          <p:nvPr/>
        </p:nvSpPr>
        <p:spPr>
          <a:xfrm>
            <a:off x="7838111"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3" name="テキスト ボックス 22">
            <a:extLst>
              <a:ext uri="{FF2B5EF4-FFF2-40B4-BE49-F238E27FC236}">
                <a16:creationId xmlns:a16="http://schemas.microsoft.com/office/drawing/2014/main" id="{DDF23123-96C1-4B5B-9D2F-9A4B4F3C0C5A}"/>
              </a:ext>
            </a:extLst>
          </p:cNvPr>
          <p:cNvSpPr txBox="1"/>
          <p:nvPr/>
        </p:nvSpPr>
        <p:spPr>
          <a:xfrm>
            <a:off x="7838111" y="3431208"/>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4" name="テキスト ボックス 23">
            <a:extLst>
              <a:ext uri="{FF2B5EF4-FFF2-40B4-BE49-F238E27FC236}">
                <a16:creationId xmlns:a16="http://schemas.microsoft.com/office/drawing/2014/main" id="{AA4AFDF6-E407-4FBF-9637-FE4C56EFC0D0}"/>
              </a:ext>
            </a:extLst>
          </p:cNvPr>
          <p:cNvSpPr txBox="1"/>
          <p:nvPr/>
        </p:nvSpPr>
        <p:spPr>
          <a:xfrm>
            <a:off x="7891223" y="5015326"/>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5" name="テキスト ボックス 24">
            <a:extLst>
              <a:ext uri="{FF2B5EF4-FFF2-40B4-BE49-F238E27FC236}">
                <a16:creationId xmlns:a16="http://schemas.microsoft.com/office/drawing/2014/main" id="{EE81B404-F017-46D5-A266-909074892BB9}"/>
              </a:ext>
            </a:extLst>
          </p:cNvPr>
          <p:cNvSpPr txBox="1"/>
          <p:nvPr/>
        </p:nvSpPr>
        <p:spPr>
          <a:xfrm>
            <a:off x="10199346"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6" name="テキスト ボックス 25">
            <a:extLst>
              <a:ext uri="{FF2B5EF4-FFF2-40B4-BE49-F238E27FC236}">
                <a16:creationId xmlns:a16="http://schemas.microsoft.com/office/drawing/2014/main" id="{90ADE181-03EE-48B4-8843-FBD30D2C33DA}"/>
              </a:ext>
            </a:extLst>
          </p:cNvPr>
          <p:cNvSpPr txBox="1"/>
          <p:nvPr/>
        </p:nvSpPr>
        <p:spPr>
          <a:xfrm>
            <a:off x="10199346" y="3431208"/>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7" name="テキスト ボックス 26">
            <a:extLst>
              <a:ext uri="{FF2B5EF4-FFF2-40B4-BE49-F238E27FC236}">
                <a16:creationId xmlns:a16="http://schemas.microsoft.com/office/drawing/2014/main" id="{B6EB432C-766E-45C3-BCF5-9241C15F7A76}"/>
              </a:ext>
            </a:extLst>
          </p:cNvPr>
          <p:cNvSpPr txBox="1"/>
          <p:nvPr/>
        </p:nvSpPr>
        <p:spPr>
          <a:xfrm>
            <a:off x="10199346" y="5015326"/>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31" name="テキスト ボックス 30">
            <a:extLst>
              <a:ext uri="{FF2B5EF4-FFF2-40B4-BE49-F238E27FC236}">
                <a16:creationId xmlns:a16="http://schemas.microsoft.com/office/drawing/2014/main" id="{462938EE-72AB-4A17-88B5-C89E2A2172BC}"/>
              </a:ext>
            </a:extLst>
          </p:cNvPr>
          <p:cNvSpPr txBox="1"/>
          <p:nvPr/>
        </p:nvSpPr>
        <p:spPr>
          <a:xfrm>
            <a:off x="5583099" y="4169872"/>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32" name="テキスト ボックス 31">
            <a:extLst>
              <a:ext uri="{FF2B5EF4-FFF2-40B4-BE49-F238E27FC236}">
                <a16:creationId xmlns:a16="http://schemas.microsoft.com/office/drawing/2014/main" id="{D7C0EAC2-5B7A-456E-95FC-3F3A1BB15B22}"/>
              </a:ext>
            </a:extLst>
          </p:cNvPr>
          <p:cNvSpPr txBox="1"/>
          <p:nvPr/>
        </p:nvSpPr>
        <p:spPr>
          <a:xfrm>
            <a:off x="7838111" y="4169872"/>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33" name="テキスト ボックス 32">
            <a:extLst>
              <a:ext uri="{FF2B5EF4-FFF2-40B4-BE49-F238E27FC236}">
                <a16:creationId xmlns:a16="http://schemas.microsoft.com/office/drawing/2014/main" id="{04219F07-4608-48FA-848C-0BB216D84C4A}"/>
              </a:ext>
            </a:extLst>
          </p:cNvPr>
          <p:cNvSpPr txBox="1"/>
          <p:nvPr/>
        </p:nvSpPr>
        <p:spPr>
          <a:xfrm>
            <a:off x="10199346" y="4169872"/>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35" name="矢印: 五方向 34">
            <a:extLst>
              <a:ext uri="{FF2B5EF4-FFF2-40B4-BE49-F238E27FC236}">
                <a16:creationId xmlns:a16="http://schemas.microsoft.com/office/drawing/2014/main" id="{3FCDE556-23F2-497E-8565-A28EEC269E51}"/>
              </a:ext>
            </a:extLst>
          </p:cNvPr>
          <p:cNvSpPr/>
          <p:nvPr/>
        </p:nvSpPr>
        <p:spPr>
          <a:xfrm>
            <a:off x="991563" y="2472052"/>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マイルストン⓪</a:t>
            </a:r>
          </a:p>
        </p:txBody>
      </p:sp>
      <p:sp>
        <p:nvSpPr>
          <p:cNvPr id="36" name="四角形: 角を丸くする 35">
            <a:extLst>
              <a:ext uri="{FF2B5EF4-FFF2-40B4-BE49-F238E27FC236}">
                <a16:creationId xmlns:a16="http://schemas.microsoft.com/office/drawing/2014/main" id="{DA260152-F3A7-40CD-8A37-ACC71ED9511B}"/>
              </a:ext>
            </a:extLst>
          </p:cNvPr>
          <p:cNvSpPr/>
          <p:nvPr/>
        </p:nvSpPr>
        <p:spPr>
          <a:xfrm>
            <a:off x="3210288" y="2440377"/>
            <a:ext cx="2075725" cy="659757"/>
          </a:xfrm>
          <a:prstGeom prst="roundRect">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ユースケースを</a:t>
            </a:r>
            <a:br>
              <a:rPr kumimoji="1" lang="en-US" altLang="ja-JP" dirty="0">
                <a:solidFill>
                  <a:schemeClr val="tx1"/>
                </a:solidFill>
                <a:latin typeface="メイリオ" panose="020B0604030504040204" pitchFamily="50" charset="-128"/>
                <a:ea typeface="メイリオ" panose="020B0604030504040204" pitchFamily="50" charset="-128"/>
              </a:rPr>
            </a:br>
            <a:r>
              <a:rPr kumimoji="1" lang="ja-JP" altLang="en-US" dirty="0">
                <a:solidFill>
                  <a:schemeClr val="tx1"/>
                </a:solidFill>
                <a:latin typeface="メイリオ" panose="020B0604030504040204" pitchFamily="50" charset="-128"/>
                <a:ea typeface="メイリオ" panose="020B0604030504040204" pitchFamily="50" charset="-128"/>
              </a:rPr>
              <a:t>確定する</a:t>
            </a:r>
          </a:p>
        </p:txBody>
      </p:sp>
      <p:sp>
        <p:nvSpPr>
          <p:cNvPr id="37" name="矢印: 五方向 36">
            <a:extLst>
              <a:ext uri="{FF2B5EF4-FFF2-40B4-BE49-F238E27FC236}">
                <a16:creationId xmlns:a16="http://schemas.microsoft.com/office/drawing/2014/main" id="{514FAB53-C96D-468F-AA69-4A5D90746493}"/>
              </a:ext>
            </a:extLst>
          </p:cNvPr>
          <p:cNvSpPr/>
          <p:nvPr/>
        </p:nvSpPr>
        <p:spPr>
          <a:xfrm>
            <a:off x="991563" y="3246926"/>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マイルストン①</a:t>
            </a:r>
          </a:p>
        </p:txBody>
      </p:sp>
      <p:sp>
        <p:nvSpPr>
          <p:cNvPr id="38" name="矢印: 五方向 37">
            <a:extLst>
              <a:ext uri="{FF2B5EF4-FFF2-40B4-BE49-F238E27FC236}">
                <a16:creationId xmlns:a16="http://schemas.microsoft.com/office/drawing/2014/main" id="{8E627CCA-8548-47F1-91E8-16DB17E759BF}"/>
              </a:ext>
            </a:extLst>
          </p:cNvPr>
          <p:cNvSpPr/>
          <p:nvPr/>
        </p:nvSpPr>
        <p:spPr>
          <a:xfrm>
            <a:off x="991563" y="4057882"/>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マイルストン②</a:t>
            </a:r>
          </a:p>
        </p:txBody>
      </p:sp>
      <p:sp>
        <p:nvSpPr>
          <p:cNvPr id="39" name="矢印: 五方向 38">
            <a:extLst>
              <a:ext uri="{FF2B5EF4-FFF2-40B4-BE49-F238E27FC236}">
                <a16:creationId xmlns:a16="http://schemas.microsoft.com/office/drawing/2014/main" id="{15DEE5CA-1C1C-4868-80DB-36112BE8FD98}"/>
              </a:ext>
            </a:extLst>
          </p:cNvPr>
          <p:cNvSpPr/>
          <p:nvPr/>
        </p:nvSpPr>
        <p:spPr>
          <a:xfrm>
            <a:off x="991563" y="4910542"/>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マイルストン③</a:t>
            </a:r>
          </a:p>
        </p:txBody>
      </p:sp>
      <p:sp>
        <p:nvSpPr>
          <p:cNvPr id="40" name="四角形: 角を丸くする 39">
            <a:extLst>
              <a:ext uri="{FF2B5EF4-FFF2-40B4-BE49-F238E27FC236}">
                <a16:creationId xmlns:a16="http://schemas.microsoft.com/office/drawing/2014/main" id="{D2FBFA6A-2DE0-4FE2-9B40-2B7725176DBA}"/>
              </a:ext>
            </a:extLst>
          </p:cNvPr>
          <p:cNvSpPr/>
          <p:nvPr/>
        </p:nvSpPr>
        <p:spPr>
          <a:xfrm>
            <a:off x="3210288" y="3246926"/>
            <a:ext cx="2075725"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顧客の明確な</a:t>
            </a:r>
            <a:br>
              <a:rPr kumimoji="1" lang="en-US" altLang="ja-JP" b="1" dirty="0">
                <a:solidFill>
                  <a:schemeClr val="accent2"/>
                </a:solidFill>
                <a:latin typeface="メイリオ" panose="020B0604030504040204" pitchFamily="50" charset="-128"/>
                <a:ea typeface="メイリオ" panose="020B0604030504040204" pitchFamily="50" charset="-128"/>
              </a:rPr>
            </a:br>
            <a:r>
              <a:rPr kumimoji="1" lang="ja-JP" altLang="en-US" b="1" dirty="0">
                <a:solidFill>
                  <a:schemeClr val="accent2"/>
                </a:solidFill>
                <a:latin typeface="メイリオ" panose="020B0604030504040204" pitchFamily="50" charset="-128"/>
                <a:ea typeface="メイリオ" panose="020B0604030504040204" pitchFamily="50" charset="-128"/>
              </a:rPr>
              <a:t>反応を確認</a:t>
            </a:r>
          </a:p>
        </p:txBody>
      </p:sp>
      <p:sp>
        <p:nvSpPr>
          <p:cNvPr id="41" name="四角形: 角を丸くする 40">
            <a:extLst>
              <a:ext uri="{FF2B5EF4-FFF2-40B4-BE49-F238E27FC236}">
                <a16:creationId xmlns:a16="http://schemas.microsoft.com/office/drawing/2014/main" id="{EA2EC938-580B-4248-950F-8765B9B654C5}"/>
              </a:ext>
            </a:extLst>
          </p:cNvPr>
          <p:cNvSpPr/>
          <p:nvPr/>
        </p:nvSpPr>
        <p:spPr>
          <a:xfrm>
            <a:off x="3210288" y="4063669"/>
            <a:ext cx="2075726"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ビジネス </a:t>
            </a:r>
            <a:r>
              <a:rPr kumimoji="1" lang="en-US" altLang="ja-JP" b="1" dirty="0">
                <a:solidFill>
                  <a:schemeClr val="accent2"/>
                </a:solidFill>
                <a:latin typeface="メイリオ" panose="020B0604030504040204" pitchFamily="50" charset="-128"/>
                <a:ea typeface="メイリオ" panose="020B0604030504040204" pitchFamily="50" charset="-128"/>
              </a:rPr>
              <a:t>KPI </a:t>
            </a:r>
            <a:r>
              <a:rPr kumimoji="1" lang="ja-JP" altLang="en-US" b="1" dirty="0">
                <a:solidFill>
                  <a:schemeClr val="accent2"/>
                </a:solidFill>
                <a:latin typeface="メイリオ" panose="020B0604030504040204" pitchFamily="50" charset="-128"/>
                <a:ea typeface="メイリオ" panose="020B0604030504040204" pitchFamily="50" charset="-128"/>
              </a:rPr>
              <a:t>の</a:t>
            </a:r>
            <a:br>
              <a:rPr kumimoji="1" lang="en-US" altLang="ja-JP" b="1" dirty="0">
                <a:solidFill>
                  <a:schemeClr val="accent2"/>
                </a:solidFill>
                <a:latin typeface="メイリオ" panose="020B0604030504040204" pitchFamily="50" charset="-128"/>
                <a:ea typeface="メイリオ" panose="020B0604030504040204" pitchFamily="50" charset="-128"/>
              </a:rPr>
            </a:br>
            <a:r>
              <a:rPr kumimoji="1" lang="ja-JP" altLang="en-US" b="1" dirty="0">
                <a:solidFill>
                  <a:schemeClr val="accent2"/>
                </a:solidFill>
                <a:latin typeface="メイリオ" panose="020B0604030504040204" pitchFamily="50" charset="-128"/>
                <a:ea typeface="メイリオ" panose="020B0604030504040204" pitchFamily="50" charset="-128"/>
              </a:rPr>
              <a:t>改善を確認</a:t>
            </a:r>
          </a:p>
        </p:txBody>
      </p:sp>
      <p:sp>
        <p:nvSpPr>
          <p:cNvPr id="42" name="四角形: 角を丸くする 41">
            <a:extLst>
              <a:ext uri="{FF2B5EF4-FFF2-40B4-BE49-F238E27FC236}">
                <a16:creationId xmlns:a16="http://schemas.microsoft.com/office/drawing/2014/main" id="{9DE87DA5-11B4-4112-B912-21C288CC64DF}"/>
              </a:ext>
            </a:extLst>
          </p:cNvPr>
          <p:cNvSpPr/>
          <p:nvPr/>
        </p:nvSpPr>
        <p:spPr>
          <a:xfrm>
            <a:off x="3210288" y="4868838"/>
            <a:ext cx="2075726"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モデル改善による反応の改善を確認</a:t>
            </a:r>
          </a:p>
        </p:txBody>
      </p:sp>
      <p:cxnSp>
        <p:nvCxnSpPr>
          <p:cNvPr id="44" name="直線矢印コネクタ 43">
            <a:extLst>
              <a:ext uri="{FF2B5EF4-FFF2-40B4-BE49-F238E27FC236}">
                <a16:creationId xmlns:a16="http://schemas.microsoft.com/office/drawing/2014/main" id="{654EA8CD-A2E7-4018-9227-A8780E408338}"/>
              </a:ext>
            </a:extLst>
          </p:cNvPr>
          <p:cNvCxnSpPr>
            <a:cxnSpLocks/>
          </p:cNvCxnSpPr>
          <p:nvPr/>
        </p:nvCxnSpPr>
        <p:spPr>
          <a:xfrm>
            <a:off x="555584" y="2472052"/>
            <a:ext cx="0" cy="1893471"/>
          </a:xfrm>
          <a:prstGeom prst="straightConnector1">
            <a:avLst/>
          </a:prstGeom>
          <a:ln w="19050"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0856FA7A-B928-4D4D-A366-996B7BA0E0F6}"/>
              </a:ext>
            </a:extLst>
          </p:cNvPr>
          <p:cNvSpPr txBox="1"/>
          <p:nvPr/>
        </p:nvSpPr>
        <p:spPr>
          <a:xfrm>
            <a:off x="0" y="4466249"/>
            <a:ext cx="1122745" cy="369332"/>
          </a:xfrm>
          <a:prstGeom prst="rect">
            <a:avLst/>
          </a:prstGeom>
          <a:noFill/>
        </p:spPr>
        <p:txBody>
          <a:bodyPr wrap="square" lIns="0" rIns="0" rtlCol="0">
            <a:spAutoFit/>
          </a:bodyPr>
          <a:lstStyle/>
          <a:p>
            <a:pPr algn="ctr"/>
            <a:r>
              <a:rPr kumimoji="1" lang="en-US" altLang="ja-JP" dirty="0"/>
              <a:t>1~3</a:t>
            </a:r>
            <a:r>
              <a:rPr kumimoji="1" lang="ja-JP" altLang="en-US" b="1" dirty="0">
                <a:latin typeface="メイリオ" panose="020B0604030504040204" pitchFamily="50" charset="-128"/>
                <a:ea typeface="メイリオ" panose="020B0604030504040204" pitchFamily="50" charset="-128"/>
              </a:rPr>
              <a:t>ヶ月</a:t>
            </a:r>
          </a:p>
        </p:txBody>
      </p:sp>
      <p:sp>
        <p:nvSpPr>
          <p:cNvPr id="46" name="楕円 45">
            <a:extLst>
              <a:ext uri="{FF2B5EF4-FFF2-40B4-BE49-F238E27FC236}">
                <a16:creationId xmlns:a16="http://schemas.microsoft.com/office/drawing/2014/main" id="{A3814319-2DB1-43CD-A420-9901A125661D}"/>
              </a:ext>
            </a:extLst>
          </p:cNvPr>
          <p:cNvSpPr/>
          <p:nvPr/>
        </p:nvSpPr>
        <p:spPr>
          <a:xfrm>
            <a:off x="113911" y="3781160"/>
            <a:ext cx="883346" cy="3689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50" dirty="0"/>
              <a:t>Launch</a:t>
            </a:r>
            <a:endParaRPr kumimoji="1" lang="ja-JP" altLang="en-US" sz="1050" dirty="0" err="1"/>
          </a:p>
        </p:txBody>
      </p:sp>
    </p:spTree>
    <p:extLst>
      <p:ext uri="{BB962C8B-B14F-4D97-AF65-F5344CB8AC3E}">
        <p14:creationId xmlns:p14="http://schemas.microsoft.com/office/powerpoint/2010/main" val="250101603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7142404-63E7-4DC9-A475-4F515D5063DE}"/>
              </a:ext>
            </a:extLst>
          </p:cNvPr>
          <p:cNvSpPr>
            <a:spLocks noGrp="1"/>
          </p:cNvSpPr>
          <p:nvPr>
            <p:ph type="title"/>
          </p:nvPr>
        </p:nvSpPr>
        <p:spPr/>
        <p:txBody>
          <a:bodyPr/>
          <a:lstStyle/>
          <a:p>
            <a:r>
              <a:rPr kumimoji="1" lang="ja-JP" altLang="en-US" dirty="0"/>
              <a:t>マイルストンの立て方</a:t>
            </a:r>
          </a:p>
        </p:txBody>
      </p:sp>
      <p:sp>
        <p:nvSpPr>
          <p:cNvPr id="25" name="コンテンツ プレースホルダー 24">
            <a:extLst>
              <a:ext uri="{FF2B5EF4-FFF2-40B4-BE49-F238E27FC236}">
                <a16:creationId xmlns:a16="http://schemas.microsoft.com/office/drawing/2014/main" id="{FD8B9124-F76B-4712-ABB0-6D2495E8F0DF}"/>
              </a:ext>
            </a:extLst>
          </p:cNvPr>
          <p:cNvSpPr>
            <a:spLocks noGrp="1"/>
          </p:cNvSpPr>
          <p:nvPr>
            <p:ph idx="1"/>
          </p:nvPr>
        </p:nvSpPr>
        <p:spPr>
          <a:xfrm>
            <a:off x="425038" y="1371600"/>
            <a:ext cx="11424062" cy="461665"/>
          </a:xfrm>
        </p:spPr>
        <p:txBody>
          <a:bodyPr/>
          <a:lstStyle/>
          <a:p>
            <a:r>
              <a:rPr lang="ja-JP" altLang="en-US" dirty="0"/>
              <a:t>どのマイルストンでもプラスの成果が得られるようにする。</a:t>
            </a:r>
          </a:p>
        </p:txBody>
      </p:sp>
      <p:sp>
        <p:nvSpPr>
          <p:cNvPr id="4" name="スライド番号プレースホルダー 3">
            <a:extLst>
              <a:ext uri="{FF2B5EF4-FFF2-40B4-BE49-F238E27FC236}">
                <a16:creationId xmlns:a16="http://schemas.microsoft.com/office/drawing/2014/main" id="{FC3E9FB8-0B46-4854-B8F6-A29EFF200524}"/>
              </a:ext>
            </a:extLst>
          </p:cNvPr>
          <p:cNvSpPr>
            <a:spLocks noGrp="1"/>
          </p:cNvSpPr>
          <p:nvPr>
            <p:ph type="sldNum" sz="quarter" idx="4"/>
          </p:nvPr>
        </p:nvSpPr>
        <p:spPr/>
        <p:txBody>
          <a:bodyPr/>
          <a:lstStyle/>
          <a:p>
            <a:fld id="{DC503246-BBCE-4F0A-BCDC-08FC4C52637D}" type="slidenum">
              <a:rPr lang="en-US" smtClean="0"/>
              <a:pPr/>
              <a:t>24</a:t>
            </a:fld>
            <a:endParaRPr lang="en-US"/>
          </a:p>
        </p:txBody>
      </p:sp>
      <p:cxnSp>
        <p:nvCxnSpPr>
          <p:cNvPr id="29" name="直線コネクタ 28">
            <a:extLst>
              <a:ext uri="{FF2B5EF4-FFF2-40B4-BE49-F238E27FC236}">
                <a16:creationId xmlns:a16="http://schemas.microsoft.com/office/drawing/2014/main" id="{499D8D67-B703-4FF9-9492-24B8B6559C55}"/>
              </a:ext>
            </a:extLst>
          </p:cNvPr>
          <p:cNvCxnSpPr/>
          <p:nvPr/>
        </p:nvCxnSpPr>
        <p:spPr>
          <a:xfrm>
            <a:off x="6090213" y="2167853"/>
            <a:ext cx="0" cy="659757"/>
          </a:xfrm>
          <a:prstGeom prst="line">
            <a:avLst/>
          </a:prstGeom>
          <a:ln w="19050" cap="rnd">
            <a:solidFill>
              <a:schemeClr val="tx1"/>
            </a:solidFill>
            <a:round/>
          </a:ln>
        </p:spPr>
        <p:style>
          <a:lnRef idx="1">
            <a:schemeClr val="accent1"/>
          </a:lnRef>
          <a:fillRef idx="0">
            <a:schemeClr val="accent1"/>
          </a:fillRef>
          <a:effectRef idx="0">
            <a:schemeClr val="accent1"/>
          </a:effectRef>
          <a:fontRef idx="minor">
            <a:schemeClr val="tx1"/>
          </a:fontRef>
        </p:style>
      </p:cxnSp>
      <p:sp>
        <p:nvSpPr>
          <p:cNvPr id="30" name="二等辺三角形 29">
            <a:extLst>
              <a:ext uri="{FF2B5EF4-FFF2-40B4-BE49-F238E27FC236}">
                <a16:creationId xmlns:a16="http://schemas.microsoft.com/office/drawing/2014/main" id="{51FA2A08-EE38-42A3-BBBF-45D913F758E1}"/>
              </a:ext>
            </a:extLst>
          </p:cNvPr>
          <p:cNvSpPr/>
          <p:nvPr/>
        </p:nvSpPr>
        <p:spPr>
          <a:xfrm rot="5400000">
            <a:off x="6107575" y="2156278"/>
            <a:ext cx="324091" cy="347241"/>
          </a:xfrm>
          <a:prstGeom prst="triangle">
            <a:avLst/>
          </a:prstGeom>
          <a:solidFill>
            <a:schemeClr val="accent2"/>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31" name="矢印: 五方向 30">
            <a:extLst>
              <a:ext uri="{FF2B5EF4-FFF2-40B4-BE49-F238E27FC236}">
                <a16:creationId xmlns:a16="http://schemas.microsoft.com/office/drawing/2014/main" id="{F20276D5-8FCA-4582-9087-2F722BA6A601}"/>
              </a:ext>
            </a:extLst>
          </p:cNvPr>
          <p:cNvSpPr/>
          <p:nvPr/>
        </p:nvSpPr>
        <p:spPr>
          <a:xfrm>
            <a:off x="991563" y="2158579"/>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マイルストン①</a:t>
            </a:r>
          </a:p>
        </p:txBody>
      </p:sp>
      <p:sp>
        <p:nvSpPr>
          <p:cNvPr id="32" name="矢印: 五方向 31">
            <a:extLst>
              <a:ext uri="{FF2B5EF4-FFF2-40B4-BE49-F238E27FC236}">
                <a16:creationId xmlns:a16="http://schemas.microsoft.com/office/drawing/2014/main" id="{0C9E0AC7-5115-4098-B35E-0FBEC161C2A5}"/>
              </a:ext>
            </a:extLst>
          </p:cNvPr>
          <p:cNvSpPr/>
          <p:nvPr/>
        </p:nvSpPr>
        <p:spPr>
          <a:xfrm>
            <a:off x="991563" y="3524329"/>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マイルストン②</a:t>
            </a:r>
          </a:p>
        </p:txBody>
      </p:sp>
      <p:sp>
        <p:nvSpPr>
          <p:cNvPr id="33" name="矢印: 五方向 32">
            <a:extLst>
              <a:ext uri="{FF2B5EF4-FFF2-40B4-BE49-F238E27FC236}">
                <a16:creationId xmlns:a16="http://schemas.microsoft.com/office/drawing/2014/main" id="{96BFB5B0-27CA-48E9-A7F1-3067E17239D7}"/>
              </a:ext>
            </a:extLst>
          </p:cNvPr>
          <p:cNvSpPr/>
          <p:nvPr/>
        </p:nvSpPr>
        <p:spPr>
          <a:xfrm>
            <a:off x="991563" y="4761536"/>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マイルストン③</a:t>
            </a:r>
          </a:p>
        </p:txBody>
      </p:sp>
      <p:cxnSp>
        <p:nvCxnSpPr>
          <p:cNvPr id="34" name="直線コネクタ 33">
            <a:extLst>
              <a:ext uri="{FF2B5EF4-FFF2-40B4-BE49-F238E27FC236}">
                <a16:creationId xmlns:a16="http://schemas.microsoft.com/office/drawing/2014/main" id="{9ABEBC1A-1291-4830-9ECE-06B5EFA83EC2}"/>
              </a:ext>
            </a:extLst>
          </p:cNvPr>
          <p:cNvCxnSpPr/>
          <p:nvPr/>
        </p:nvCxnSpPr>
        <p:spPr>
          <a:xfrm>
            <a:off x="6108059" y="3552060"/>
            <a:ext cx="0" cy="659757"/>
          </a:xfrm>
          <a:prstGeom prst="line">
            <a:avLst/>
          </a:prstGeom>
          <a:ln w="19050" cap="rnd">
            <a:solidFill>
              <a:schemeClr val="tx1"/>
            </a:solidFill>
            <a:round/>
          </a:ln>
        </p:spPr>
        <p:style>
          <a:lnRef idx="1">
            <a:schemeClr val="accent1"/>
          </a:lnRef>
          <a:fillRef idx="0">
            <a:schemeClr val="accent1"/>
          </a:fillRef>
          <a:effectRef idx="0">
            <a:schemeClr val="accent1"/>
          </a:effectRef>
          <a:fontRef idx="minor">
            <a:schemeClr val="tx1"/>
          </a:fontRef>
        </p:style>
      </p:cxnSp>
      <p:sp>
        <p:nvSpPr>
          <p:cNvPr id="35" name="二等辺三角形 34">
            <a:extLst>
              <a:ext uri="{FF2B5EF4-FFF2-40B4-BE49-F238E27FC236}">
                <a16:creationId xmlns:a16="http://schemas.microsoft.com/office/drawing/2014/main" id="{92F33429-1A5D-4A6C-9E21-5762B94231C2}"/>
              </a:ext>
            </a:extLst>
          </p:cNvPr>
          <p:cNvSpPr/>
          <p:nvPr/>
        </p:nvSpPr>
        <p:spPr>
          <a:xfrm rot="5400000">
            <a:off x="6125421" y="3540485"/>
            <a:ext cx="324091" cy="347241"/>
          </a:xfrm>
          <a:prstGeom prst="triangle">
            <a:avLst/>
          </a:prstGeom>
          <a:solidFill>
            <a:schemeClr val="accent2"/>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38" name="矢印: 右 37">
            <a:extLst>
              <a:ext uri="{FF2B5EF4-FFF2-40B4-BE49-F238E27FC236}">
                <a16:creationId xmlns:a16="http://schemas.microsoft.com/office/drawing/2014/main" id="{EF17896F-1A8B-4889-A962-E4D9FA004C74}"/>
              </a:ext>
            </a:extLst>
          </p:cNvPr>
          <p:cNvSpPr/>
          <p:nvPr/>
        </p:nvSpPr>
        <p:spPr>
          <a:xfrm>
            <a:off x="5359078" y="2329898"/>
            <a:ext cx="497712" cy="326391"/>
          </a:xfrm>
          <a:prstGeom prst="right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39" name="矢印: 右 38">
            <a:extLst>
              <a:ext uri="{FF2B5EF4-FFF2-40B4-BE49-F238E27FC236}">
                <a16:creationId xmlns:a16="http://schemas.microsoft.com/office/drawing/2014/main" id="{520FE11C-0CE2-4F28-963A-304DBB2241A9}"/>
              </a:ext>
            </a:extLst>
          </p:cNvPr>
          <p:cNvSpPr/>
          <p:nvPr/>
        </p:nvSpPr>
        <p:spPr>
          <a:xfrm>
            <a:off x="5359078" y="3701436"/>
            <a:ext cx="497712" cy="326391"/>
          </a:xfrm>
          <a:prstGeom prst="right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cxnSp>
        <p:nvCxnSpPr>
          <p:cNvPr id="40" name="直線コネクタ 39">
            <a:extLst>
              <a:ext uri="{FF2B5EF4-FFF2-40B4-BE49-F238E27FC236}">
                <a16:creationId xmlns:a16="http://schemas.microsoft.com/office/drawing/2014/main" id="{56830A3F-8981-4877-B63F-12D3584A57AF}"/>
              </a:ext>
            </a:extLst>
          </p:cNvPr>
          <p:cNvCxnSpPr/>
          <p:nvPr/>
        </p:nvCxnSpPr>
        <p:spPr>
          <a:xfrm>
            <a:off x="6108059" y="4741776"/>
            <a:ext cx="0" cy="659757"/>
          </a:xfrm>
          <a:prstGeom prst="line">
            <a:avLst/>
          </a:prstGeom>
          <a:ln w="19050" cap="rnd">
            <a:solidFill>
              <a:schemeClr val="tx1"/>
            </a:solidFill>
            <a:round/>
          </a:ln>
        </p:spPr>
        <p:style>
          <a:lnRef idx="1">
            <a:schemeClr val="accent1"/>
          </a:lnRef>
          <a:fillRef idx="0">
            <a:schemeClr val="accent1"/>
          </a:fillRef>
          <a:effectRef idx="0">
            <a:schemeClr val="accent1"/>
          </a:effectRef>
          <a:fontRef idx="minor">
            <a:schemeClr val="tx1"/>
          </a:fontRef>
        </p:style>
      </p:cxnSp>
      <p:sp>
        <p:nvSpPr>
          <p:cNvPr id="41" name="二等辺三角形 40">
            <a:extLst>
              <a:ext uri="{FF2B5EF4-FFF2-40B4-BE49-F238E27FC236}">
                <a16:creationId xmlns:a16="http://schemas.microsoft.com/office/drawing/2014/main" id="{32D3A7DB-13C2-43CA-BE73-E7DA33237BAE}"/>
              </a:ext>
            </a:extLst>
          </p:cNvPr>
          <p:cNvSpPr/>
          <p:nvPr/>
        </p:nvSpPr>
        <p:spPr>
          <a:xfrm rot="5400000">
            <a:off x="6125421" y="4730201"/>
            <a:ext cx="324091" cy="347241"/>
          </a:xfrm>
          <a:prstGeom prst="triangle">
            <a:avLst/>
          </a:prstGeom>
          <a:solidFill>
            <a:schemeClr val="accent2"/>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42" name="矢印: 右 41">
            <a:extLst>
              <a:ext uri="{FF2B5EF4-FFF2-40B4-BE49-F238E27FC236}">
                <a16:creationId xmlns:a16="http://schemas.microsoft.com/office/drawing/2014/main" id="{F7ADB4D5-7F0E-4105-9FAA-671957BF670F}"/>
              </a:ext>
            </a:extLst>
          </p:cNvPr>
          <p:cNvSpPr/>
          <p:nvPr/>
        </p:nvSpPr>
        <p:spPr>
          <a:xfrm>
            <a:off x="5359078" y="4891152"/>
            <a:ext cx="497712" cy="326391"/>
          </a:xfrm>
          <a:prstGeom prst="right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43" name="思考の吹き出し: 雲形 42">
            <a:extLst>
              <a:ext uri="{FF2B5EF4-FFF2-40B4-BE49-F238E27FC236}">
                <a16:creationId xmlns:a16="http://schemas.microsoft.com/office/drawing/2014/main" id="{8EDB38F3-A53E-4614-8D53-066CF6A050F8}"/>
              </a:ext>
            </a:extLst>
          </p:cNvPr>
          <p:cNvSpPr/>
          <p:nvPr/>
        </p:nvSpPr>
        <p:spPr>
          <a:xfrm>
            <a:off x="6846782" y="4619677"/>
            <a:ext cx="5190635" cy="1599974"/>
          </a:xfrm>
          <a:prstGeom prst="cloudCallout">
            <a:avLst>
              <a:gd name="adj1" fmla="val -53349"/>
              <a:gd name="adj2" fmla="val -22748"/>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sz="2000" dirty="0">
                <a:solidFill>
                  <a:schemeClr val="tx1"/>
                </a:solidFill>
                <a:latin typeface="メイリオ" panose="020B0604030504040204" pitchFamily="50" charset="-128"/>
                <a:ea typeface="メイリオ" panose="020B0604030504040204" pitchFamily="50" charset="-128"/>
              </a:rPr>
              <a:t>購入有無を分析し、生成方法の改善・評価・反映を実施。どれだけ反応が増えるか確認する</a:t>
            </a:r>
          </a:p>
        </p:txBody>
      </p:sp>
      <p:sp>
        <p:nvSpPr>
          <p:cNvPr id="44" name="思考の吹き出し: 雲形 43">
            <a:extLst>
              <a:ext uri="{FF2B5EF4-FFF2-40B4-BE49-F238E27FC236}">
                <a16:creationId xmlns:a16="http://schemas.microsoft.com/office/drawing/2014/main" id="{D8E838CD-0A85-48D5-AF3B-C116D2AC91FA}"/>
              </a:ext>
            </a:extLst>
          </p:cNvPr>
          <p:cNvSpPr/>
          <p:nvPr/>
        </p:nvSpPr>
        <p:spPr>
          <a:xfrm>
            <a:off x="6863809" y="3020013"/>
            <a:ext cx="5190635" cy="1599974"/>
          </a:xfrm>
          <a:prstGeom prst="cloudCallout">
            <a:avLst>
              <a:gd name="adj1" fmla="val -58981"/>
              <a:gd name="adj2" fmla="val 2911"/>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sz="2000" dirty="0">
                <a:solidFill>
                  <a:schemeClr val="tx1"/>
                </a:solidFill>
                <a:latin typeface="メイリオ" panose="020B0604030504040204" pitchFamily="50" charset="-128"/>
                <a:ea typeface="メイリオ" panose="020B0604030504040204" pitchFamily="50" charset="-128"/>
              </a:rPr>
              <a:t>推薦メールを幅広に送り、 </a:t>
            </a:r>
            <a:r>
              <a:rPr kumimoji="1" lang="en-US" altLang="ja-JP" sz="2000" dirty="0">
                <a:solidFill>
                  <a:schemeClr val="tx1"/>
                </a:solidFill>
                <a:latin typeface="メイリオ" panose="020B0604030504040204" pitchFamily="50" charset="-128"/>
                <a:ea typeface="メイリオ" panose="020B0604030504040204" pitchFamily="50" charset="-128"/>
              </a:rPr>
              <a:t>1 </a:t>
            </a:r>
            <a:r>
              <a:rPr kumimoji="1" lang="ja-JP" altLang="en-US" sz="2000" dirty="0">
                <a:solidFill>
                  <a:schemeClr val="tx1"/>
                </a:solidFill>
                <a:latin typeface="メイリオ" panose="020B0604030504040204" pitchFamily="50" charset="-128"/>
                <a:ea typeface="メイリオ" panose="020B0604030504040204" pitchFamily="50" charset="-128"/>
              </a:rPr>
              <a:t>ヵ月以内に購入につながる数の差異を確認する</a:t>
            </a:r>
          </a:p>
        </p:txBody>
      </p:sp>
      <p:sp>
        <p:nvSpPr>
          <p:cNvPr id="45" name="思考の吹き出し: 雲形 44">
            <a:extLst>
              <a:ext uri="{FF2B5EF4-FFF2-40B4-BE49-F238E27FC236}">
                <a16:creationId xmlns:a16="http://schemas.microsoft.com/office/drawing/2014/main" id="{8935B3B2-F62F-4ECD-8BBE-FB3DF31557BB}"/>
              </a:ext>
            </a:extLst>
          </p:cNvPr>
          <p:cNvSpPr/>
          <p:nvPr/>
        </p:nvSpPr>
        <p:spPr>
          <a:xfrm>
            <a:off x="6950956" y="1615605"/>
            <a:ext cx="5102148" cy="1357294"/>
          </a:xfrm>
          <a:prstGeom prst="cloudCallout">
            <a:avLst>
              <a:gd name="adj1" fmla="val -56168"/>
              <a:gd name="adj2" fmla="val 13495"/>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sz="2000" dirty="0">
                <a:solidFill>
                  <a:schemeClr val="tx1"/>
                </a:solidFill>
                <a:latin typeface="メイリオ" panose="020B0604030504040204" pitchFamily="50" charset="-128"/>
                <a:ea typeface="メイリオ" panose="020B0604030504040204" pitchFamily="50" charset="-128"/>
              </a:rPr>
              <a:t>生成した推薦メールを送り、購入につながるか確認する</a:t>
            </a:r>
          </a:p>
        </p:txBody>
      </p:sp>
      <p:sp>
        <p:nvSpPr>
          <p:cNvPr id="46" name="四角形: 角を丸くする 45">
            <a:extLst>
              <a:ext uri="{FF2B5EF4-FFF2-40B4-BE49-F238E27FC236}">
                <a16:creationId xmlns:a16="http://schemas.microsoft.com/office/drawing/2014/main" id="{CF7F0549-A597-4C03-8E83-A175391E7AEB}"/>
              </a:ext>
            </a:extLst>
          </p:cNvPr>
          <p:cNvSpPr/>
          <p:nvPr/>
        </p:nvSpPr>
        <p:spPr>
          <a:xfrm>
            <a:off x="3210288" y="2167853"/>
            <a:ext cx="2075725"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顧客の明確な</a:t>
            </a:r>
            <a:br>
              <a:rPr kumimoji="1" lang="en-US" altLang="ja-JP" dirty="0">
                <a:solidFill>
                  <a:srgbClr val="111724"/>
                </a:solidFill>
                <a:latin typeface="メイリオ" panose="020B0604030504040204" pitchFamily="50" charset="-128"/>
                <a:ea typeface="メイリオ" panose="020B0604030504040204" pitchFamily="50" charset="-128"/>
              </a:rPr>
            </a:br>
            <a:r>
              <a:rPr kumimoji="1" lang="ja-JP" altLang="en-US" dirty="0">
                <a:solidFill>
                  <a:srgbClr val="111724"/>
                </a:solidFill>
                <a:latin typeface="メイリオ" panose="020B0604030504040204" pitchFamily="50" charset="-128"/>
                <a:ea typeface="メイリオ" panose="020B0604030504040204" pitchFamily="50" charset="-128"/>
              </a:rPr>
              <a:t>反応を確認</a:t>
            </a:r>
          </a:p>
        </p:txBody>
      </p:sp>
      <p:sp>
        <p:nvSpPr>
          <p:cNvPr id="47" name="四角形: 角を丸くする 46">
            <a:extLst>
              <a:ext uri="{FF2B5EF4-FFF2-40B4-BE49-F238E27FC236}">
                <a16:creationId xmlns:a16="http://schemas.microsoft.com/office/drawing/2014/main" id="{748A33A9-E157-4B77-837A-99BAF0D35B98}"/>
              </a:ext>
            </a:extLst>
          </p:cNvPr>
          <p:cNvSpPr/>
          <p:nvPr/>
        </p:nvSpPr>
        <p:spPr>
          <a:xfrm>
            <a:off x="3210288" y="3516007"/>
            <a:ext cx="2075726"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ビジネス </a:t>
            </a:r>
            <a:r>
              <a:rPr kumimoji="1" lang="en-US" altLang="ja-JP" dirty="0">
                <a:solidFill>
                  <a:srgbClr val="111724"/>
                </a:solidFill>
                <a:latin typeface="メイリオ" panose="020B0604030504040204" pitchFamily="50" charset="-128"/>
                <a:ea typeface="メイリオ" panose="020B0604030504040204" pitchFamily="50" charset="-128"/>
              </a:rPr>
              <a:t>KPI </a:t>
            </a:r>
            <a:r>
              <a:rPr kumimoji="1" lang="ja-JP" altLang="en-US" dirty="0">
                <a:solidFill>
                  <a:srgbClr val="111724"/>
                </a:solidFill>
                <a:latin typeface="メイリオ" panose="020B0604030504040204" pitchFamily="50" charset="-128"/>
                <a:ea typeface="メイリオ" panose="020B0604030504040204" pitchFamily="50" charset="-128"/>
              </a:rPr>
              <a:t>の</a:t>
            </a:r>
            <a:br>
              <a:rPr kumimoji="1" lang="en-US" altLang="ja-JP" dirty="0">
                <a:solidFill>
                  <a:srgbClr val="111724"/>
                </a:solidFill>
                <a:latin typeface="メイリオ" panose="020B0604030504040204" pitchFamily="50" charset="-128"/>
                <a:ea typeface="メイリオ" panose="020B0604030504040204" pitchFamily="50" charset="-128"/>
              </a:rPr>
            </a:br>
            <a:r>
              <a:rPr kumimoji="1" lang="ja-JP" altLang="en-US" dirty="0">
                <a:solidFill>
                  <a:srgbClr val="111724"/>
                </a:solidFill>
                <a:latin typeface="メイリオ" panose="020B0604030504040204" pitchFamily="50" charset="-128"/>
                <a:ea typeface="メイリオ" panose="020B0604030504040204" pitchFamily="50" charset="-128"/>
              </a:rPr>
              <a:t>改善を確認</a:t>
            </a:r>
          </a:p>
        </p:txBody>
      </p:sp>
      <p:sp>
        <p:nvSpPr>
          <p:cNvPr id="48" name="四角形: 角を丸くする 47">
            <a:extLst>
              <a:ext uri="{FF2B5EF4-FFF2-40B4-BE49-F238E27FC236}">
                <a16:creationId xmlns:a16="http://schemas.microsoft.com/office/drawing/2014/main" id="{E64DDFEC-C5CD-45DD-B4E7-0A4A87679068}"/>
              </a:ext>
            </a:extLst>
          </p:cNvPr>
          <p:cNvSpPr/>
          <p:nvPr/>
        </p:nvSpPr>
        <p:spPr>
          <a:xfrm>
            <a:off x="3210288" y="4761536"/>
            <a:ext cx="2075726"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モデル改善による反応の改善を確認</a:t>
            </a:r>
          </a:p>
        </p:txBody>
      </p:sp>
      <p:cxnSp>
        <p:nvCxnSpPr>
          <p:cNvPr id="28" name="直線矢印コネクタ 27">
            <a:extLst>
              <a:ext uri="{FF2B5EF4-FFF2-40B4-BE49-F238E27FC236}">
                <a16:creationId xmlns:a16="http://schemas.microsoft.com/office/drawing/2014/main" id="{059614E5-27A5-44CB-88F4-21040B6772A8}"/>
              </a:ext>
            </a:extLst>
          </p:cNvPr>
          <p:cNvCxnSpPr>
            <a:cxnSpLocks/>
          </p:cNvCxnSpPr>
          <p:nvPr/>
        </p:nvCxnSpPr>
        <p:spPr>
          <a:xfrm>
            <a:off x="555584" y="2158579"/>
            <a:ext cx="0" cy="2206944"/>
          </a:xfrm>
          <a:prstGeom prst="straightConnector1">
            <a:avLst/>
          </a:prstGeom>
          <a:ln w="19050"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sp>
        <p:nvSpPr>
          <p:cNvPr id="49" name="テキスト ボックス 48">
            <a:extLst>
              <a:ext uri="{FF2B5EF4-FFF2-40B4-BE49-F238E27FC236}">
                <a16:creationId xmlns:a16="http://schemas.microsoft.com/office/drawing/2014/main" id="{6238B8B0-3719-4E53-B891-602C96036392}"/>
              </a:ext>
            </a:extLst>
          </p:cNvPr>
          <p:cNvSpPr txBox="1"/>
          <p:nvPr/>
        </p:nvSpPr>
        <p:spPr>
          <a:xfrm>
            <a:off x="0" y="4466249"/>
            <a:ext cx="1122745" cy="369332"/>
          </a:xfrm>
          <a:prstGeom prst="rect">
            <a:avLst/>
          </a:prstGeom>
          <a:noFill/>
        </p:spPr>
        <p:txBody>
          <a:bodyPr wrap="square" lIns="0" rIns="0" rtlCol="0">
            <a:spAutoFit/>
          </a:bodyPr>
          <a:lstStyle/>
          <a:p>
            <a:pPr algn="ctr"/>
            <a:r>
              <a:rPr kumimoji="1" lang="en-US" altLang="ja-JP" dirty="0"/>
              <a:t>1~3</a:t>
            </a:r>
            <a:r>
              <a:rPr kumimoji="1" lang="ja-JP" altLang="en-US" b="1" dirty="0">
                <a:latin typeface="メイリオ" panose="020B0604030504040204" pitchFamily="50" charset="-128"/>
                <a:ea typeface="メイリオ" panose="020B0604030504040204" pitchFamily="50" charset="-128"/>
              </a:rPr>
              <a:t>ヶ月</a:t>
            </a:r>
          </a:p>
        </p:txBody>
      </p:sp>
      <p:sp>
        <p:nvSpPr>
          <p:cNvPr id="50" name="楕円 49">
            <a:extLst>
              <a:ext uri="{FF2B5EF4-FFF2-40B4-BE49-F238E27FC236}">
                <a16:creationId xmlns:a16="http://schemas.microsoft.com/office/drawing/2014/main" id="{ED8268FE-A812-456D-BC42-2D4DBDEB5746}"/>
              </a:ext>
            </a:extLst>
          </p:cNvPr>
          <p:cNvSpPr/>
          <p:nvPr/>
        </p:nvSpPr>
        <p:spPr>
          <a:xfrm>
            <a:off x="113911" y="3781160"/>
            <a:ext cx="883346" cy="3689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50" dirty="0"/>
              <a:t>Launch</a:t>
            </a:r>
            <a:endParaRPr kumimoji="1" lang="ja-JP" altLang="en-US" sz="1050" dirty="0" err="1"/>
          </a:p>
        </p:txBody>
      </p:sp>
    </p:spTree>
    <p:extLst>
      <p:ext uri="{BB962C8B-B14F-4D97-AF65-F5344CB8AC3E}">
        <p14:creationId xmlns:p14="http://schemas.microsoft.com/office/powerpoint/2010/main" val="295679347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1C6928-0472-451F-889E-E5A7AD7E9671}"/>
              </a:ext>
            </a:extLst>
          </p:cNvPr>
          <p:cNvSpPr>
            <a:spLocks noGrp="1"/>
          </p:cNvSpPr>
          <p:nvPr>
            <p:ph type="title"/>
          </p:nvPr>
        </p:nvSpPr>
        <p:spPr/>
        <p:txBody>
          <a:bodyPr/>
          <a:lstStyle/>
          <a:p>
            <a:r>
              <a:rPr kumimoji="1" lang="ja-JP" altLang="en-US" dirty="0"/>
              <a:t>成長サイクルに沿ったマイルストンを立てる</a:t>
            </a:r>
          </a:p>
        </p:txBody>
      </p:sp>
      <p:sp>
        <p:nvSpPr>
          <p:cNvPr id="3" name="コンテンツ プレースホルダー 2">
            <a:extLst>
              <a:ext uri="{FF2B5EF4-FFF2-40B4-BE49-F238E27FC236}">
                <a16:creationId xmlns:a16="http://schemas.microsoft.com/office/drawing/2014/main" id="{8EF6C905-D536-46B1-A028-AD76A2D1A4AE}"/>
              </a:ext>
            </a:extLst>
          </p:cNvPr>
          <p:cNvSpPr>
            <a:spLocks noGrp="1"/>
          </p:cNvSpPr>
          <p:nvPr>
            <p:ph idx="1"/>
          </p:nvPr>
        </p:nvSpPr>
        <p:spPr>
          <a:xfrm>
            <a:off x="425038" y="1371600"/>
            <a:ext cx="11424062" cy="2031325"/>
          </a:xfrm>
        </p:spPr>
        <p:txBody>
          <a:bodyPr/>
          <a:lstStyle/>
          <a:p>
            <a:r>
              <a:rPr kumimoji="1" lang="ja-JP" altLang="en-US" dirty="0"/>
              <a:t>デザインを行える </a:t>
            </a:r>
            <a:r>
              <a:rPr kumimoji="1" lang="en-US" altLang="ja-JP" dirty="0"/>
              <a:t>SaaS </a:t>
            </a:r>
            <a:r>
              <a:rPr kumimoji="1" lang="ja-JP" altLang="en-US" dirty="0"/>
              <a:t>型のサービスである </a:t>
            </a:r>
            <a:r>
              <a:rPr kumimoji="1" lang="en-US" altLang="ja-JP" dirty="0"/>
              <a:t>Canva </a:t>
            </a:r>
            <a:r>
              <a:rPr kumimoji="1" lang="ja-JP" altLang="en-US" dirty="0"/>
              <a:t>の例</a:t>
            </a:r>
            <a:endParaRPr kumimoji="1" lang="en-US" altLang="ja-JP" dirty="0"/>
          </a:p>
          <a:p>
            <a:r>
              <a:rPr kumimoji="1" lang="ja-JP" altLang="en-US" dirty="0"/>
              <a:t>①テキストからの画像生成機能はユーザーに使われるか </a:t>
            </a:r>
            <a:r>
              <a:rPr kumimoji="1" lang="en-US" altLang="ja-JP" dirty="0"/>
              <a:t>? </a:t>
            </a:r>
          </a:p>
          <a:p>
            <a:r>
              <a:rPr kumimoji="1" lang="ja-JP" altLang="en-US" dirty="0"/>
              <a:t>②画像生成機能を使ったユーザーの画像編集機能課金率は有意に高いか </a:t>
            </a:r>
            <a:r>
              <a:rPr kumimoji="1" lang="en-US" altLang="ja-JP" dirty="0"/>
              <a:t>? </a:t>
            </a:r>
          </a:p>
          <a:p>
            <a:r>
              <a:rPr kumimoji="1" lang="ja-JP" altLang="en-US" dirty="0"/>
              <a:t>③ニーズに特化したモデルは、通常よりターゲットのユーザーに使われるか </a:t>
            </a:r>
            <a:r>
              <a:rPr kumimoji="1" lang="en-US" altLang="ja-JP" dirty="0"/>
              <a:t>? </a:t>
            </a:r>
            <a:endParaRPr kumimoji="1" lang="ja-JP" altLang="en-US" dirty="0"/>
          </a:p>
        </p:txBody>
      </p:sp>
      <p:sp>
        <p:nvSpPr>
          <p:cNvPr id="4" name="スライド番号プレースホルダー 3">
            <a:extLst>
              <a:ext uri="{FF2B5EF4-FFF2-40B4-BE49-F238E27FC236}">
                <a16:creationId xmlns:a16="http://schemas.microsoft.com/office/drawing/2014/main" id="{81E0C42A-2CB4-4A66-9087-C8D95344C8A0}"/>
              </a:ext>
            </a:extLst>
          </p:cNvPr>
          <p:cNvSpPr>
            <a:spLocks noGrp="1"/>
          </p:cNvSpPr>
          <p:nvPr>
            <p:ph type="sldNum" sz="quarter" idx="4"/>
          </p:nvPr>
        </p:nvSpPr>
        <p:spPr/>
        <p:txBody>
          <a:bodyPr/>
          <a:lstStyle/>
          <a:p>
            <a:fld id="{DC503246-BBCE-4F0A-BCDC-08FC4C52637D}" type="slidenum">
              <a:rPr lang="en-US" smtClean="0"/>
              <a:pPr/>
              <a:t>25</a:t>
            </a:fld>
            <a:endParaRPr lang="en-US"/>
          </a:p>
        </p:txBody>
      </p:sp>
      <p:sp>
        <p:nvSpPr>
          <p:cNvPr id="14" name="テキスト ボックス 13">
            <a:extLst>
              <a:ext uri="{FF2B5EF4-FFF2-40B4-BE49-F238E27FC236}">
                <a16:creationId xmlns:a16="http://schemas.microsoft.com/office/drawing/2014/main" id="{9CE73B19-0577-4BA0-8587-05D739D5A3D9}"/>
              </a:ext>
            </a:extLst>
          </p:cNvPr>
          <p:cNvSpPr txBox="1"/>
          <p:nvPr/>
        </p:nvSpPr>
        <p:spPr>
          <a:xfrm rot="21392222">
            <a:off x="4256154" y="4535227"/>
            <a:ext cx="2700508" cy="461665"/>
          </a:xfrm>
          <a:prstGeom prst="rect">
            <a:avLst/>
          </a:prstGeom>
          <a:solidFill>
            <a:schemeClr val="bg1"/>
          </a:solidFill>
          <a:ln>
            <a:solidFill>
              <a:schemeClr val="tx1"/>
            </a:solidFill>
          </a:ln>
        </p:spPr>
        <p:txBody>
          <a:bodyPr wrap="square" lIns="0" rIns="0" rtlCol="0">
            <a:spAutoFit/>
          </a:bodyPr>
          <a:lstStyle/>
          <a:p>
            <a:pPr algn="ctr"/>
            <a:r>
              <a:rPr kumimoji="1" lang="ja-JP" altLang="en-US" sz="2400" dirty="0"/>
              <a:t>②ビジネスの課題</a:t>
            </a:r>
          </a:p>
        </p:txBody>
      </p:sp>
      <p:sp>
        <p:nvSpPr>
          <p:cNvPr id="15" name="テキスト ボックス 14">
            <a:extLst>
              <a:ext uri="{FF2B5EF4-FFF2-40B4-BE49-F238E27FC236}">
                <a16:creationId xmlns:a16="http://schemas.microsoft.com/office/drawing/2014/main" id="{3371EA33-ADB2-4E79-8192-732C20EA6C12}"/>
              </a:ext>
            </a:extLst>
          </p:cNvPr>
          <p:cNvSpPr txBox="1"/>
          <p:nvPr/>
        </p:nvSpPr>
        <p:spPr>
          <a:xfrm rot="21392222">
            <a:off x="666137" y="4605615"/>
            <a:ext cx="2700508" cy="461665"/>
          </a:xfrm>
          <a:prstGeom prst="rect">
            <a:avLst/>
          </a:prstGeom>
          <a:noFill/>
          <a:ln>
            <a:solidFill>
              <a:srgbClr val="111724"/>
            </a:solidFill>
          </a:ln>
        </p:spPr>
        <p:txBody>
          <a:bodyPr wrap="square" lIns="0" rIns="0" rtlCol="0">
            <a:spAutoFit/>
          </a:bodyPr>
          <a:lstStyle/>
          <a:p>
            <a:pPr algn="ctr"/>
            <a:r>
              <a:rPr kumimoji="1" lang="ja-JP" altLang="en-US" sz="2400" dirty="0"/>
              <a:t>①顧客の課題</a:t>
            </a:r>
          </a:p>
        </p:txBody>
      </p:sp>
      <p:sp>
        <p:nvSpPr>
          <p:cNvPr id="16" name="テキスト ボックス 15">
            <a:extLst>
              <a:ext uri="{FF2B5EF4-FFF2-40B4-BE49-F238E27FC236}">
                <a16:creationId xmlns:a16="http://schemas.microsoft.com/office/drawing/2014/main" id="{56AD46D6-B69C-4AC4-9C43-93EF335605CA}"/>
              </a:ext>
            </a:extLst>
          </p:cNvPr>
          <p:cNvSpPr txBox="1"/>
          <p:nvPr/>
        </p:nvSpPr>
        <p:spPr>
          <a:xfrm rot="21392222">
            <a:off x="7846170" y="4535227"/>
            <a:ext cx="2700508" cy="461665"/>
          </a:xfrm>
          <a:prstGeom prst="rect">
            <a:avLst/>
          </a:prstGeom>
          <a:solidFill>
            <a:schemeClr val="bg1"/>
          </a:solidFill>
          <a:ln>
            <a:solidFill>
              <a:schemeClr val="tx1"/>
            </a:solidFill>
            <a:prstDash val="dash"/>
          </a:ln>
        </p:spPr>
        <p:txBody>
          <a:bodyPr wrap="square" lIns="0" rIns="0" rtlCol="0">
            <a:spAutoFit/>
          </a:bodyPr>
          <a:lstStyle/>
          <a:p>
            <a:pPr algn="ctr"/>
            <a:r>
              <a:rPr kumimoji="1" lang="ja-JP" altLang="en-US" sz="2400" dirty="0"/>
              <a:t>③モデルの課題</a:t>
            </a:r>
          </a:p>
        </p:txBody>
      </p:sp>
      <p:sp>
        <p:nvSpPr>
          <p:cNvPr id="17" name="矢印: 下カーブ 16">
            <a:extLst>
              <a:ext uri="{FF2B5EF4-FFF2-40B4-BE49-F238E27FC236}">
                <a16:creationId xmlns:a16="http://schemas.microsoft.com/office/drawing/2014/main" id="{D8BFF9A5-275C-4980-B88B-88126DBFCE8E}"/>
              </a:ext>
            </a:extLst>
          </p:cNvPr>
          <p:cNvSpPr/>
          <p:nvPr/>
        </p:nvSpPr>
        <p:spPr>
          <a:xfrm>
            <a:off x="2769433" y="4009034"/>
            <a:ext cx="1896462" cy="445054"/>
          </a:xfrm>
          <a:prstGeom prst="curvedDown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solidFill>
                <a:schemeClr val="tx1"/>
              </a:solidFill>
            </a:endParaRPr>
          </a:p>
        </p:txBody>
      </p:sp>
      <p:sp>
        <p:nvSpPr>
          <p:cNvPr id="18" name="矢印: 下カーブ 17">
            <a:extLst>
              <a:ext uri="{FF2B5EF4-FFF2-40B4-BE49-F238E27FC236}">
                <a16:creationId xmlns:a16="http://schemas.microsoft.com/office/drawing/2014/main" id="{A2CA826B-4FD6-40E2-A374-24EFE1881980}"/>
              </a:ext>
            </a:extLst>
          </p:cNvPr>
          <p:cNvSpPr/>
          <p:nvPr/>
        </p:nvSpPr>
        <p:spPr>
          <a:xfrm>
            <a:off x="6453185" y="4009034"/>
            <a:ext cx="1896462" cy="445054"/>
          </a:xfrm>
          <a:prstGeom prst="curvedDown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solidFill>
                <a:schemeClr val="tx1"/>
              </a:solidFill>
            </a:endParaRPr>
          </a:p>
        </p:txBody>
      </p:sp>
      <p:sp>
        <p:nvSpPr>
          <p:cNvPr id="19" name="テキスト ボックス 18">
            <a:extLst>
              <a:ext uri="{FF2B5EF4-FFF2-40B4-BE49-F238E27FC236}">
                <a16:creationId xmlns:a16="http://schemas.microsoft.com/office/drawing/2014/main" id="{8FC737BC-57E7-4A84-825C-6D128465BA91}"/>
              </a:ext>
            </a:extLst>
          </p:cNvPr>
          <p:cNvSpPr txBox="1"/>
          <p:nvPr/>
        </p:nvSpPr>
        <p:spPr>
          <a:xfrm rot="20869954">
            <a:off x="2040018" y="3846933"/>
            <a:ext cx="1361732" cy="369332"/>
          </a:xfrm>
          <a:prstGeom prst="rect">
            <a:avLst/>
          </a:prstGeom>
          <a:noFill/>
        </p:spPr>
        <p:txBody>
          <a:bodyPr wrap="square" lIns="0" rIns="0" rtlCol="0">
            <a:spAutoFit/>
          </a:bodyPr>
          <a:lstStyle/>
          <a:p>
            <a:pPr algn="ctr"/>
            <a:r>
              <a:rPr kumimoji="1" lang="ja-JP" altLang="en-US" b="1" dirty="0"/>
              <a:t>解決 </a:t>
            </a:r>
            <a:r>
              <a:rPr kumimoji="1" lang="en-US" altLang="ja-JP" b="1" dirty="0"/>
              <a:t>?</a:t>
            </a:r>
            <a:endParaRPr kumimoji="1" lang="ja-JP" altLang="en-US" b="1" dirty="0"/>
          </a:p>
        </p:txBody>
      </p:sp>
      <p:sp>
        <p:nvSpPr>
          <p:cNvPr id="20" name="テキスト ボックス 19">
            <a:extLst>
              <a:ext uri="{FF2B5EF4-FFF2-40B4-BE49-F238E27FC236}">
                <a16:creationId xmlns:a16="http://schemas.microsoft.com/office/drawing/2014/main" id="{9D63AAD8-43F5-42A6-8D48-BFC0752F9EBC}"/>
              </a:ext>
            </a:extLst>
          </p:cNvPr>
          <p:cNvSpPr txBox="1"/>
          <p:nvPr/>
        </p:nvSpPr>
        <p:spPr>
          <a:xfrm rot="20869954">
            <a:off x="5854933" y="3846933"/>
            <a:ext cx="1361732" cy="369332"/>
          </a:xfrm>
          <a:prstGeom prst="rect">
            <a:avLst/>
          </a:prstGeom>
          <a:noFill/>
        </p:spPr>
        <p:txBody>
          <a:bodyPr wrap="square" lIns="0" rIns="0" rtlCol="0">
            <a:spAutoFit/>
          </a:bodyPr>
          <a:lstStyle/>
          <a:p>
            <a:pPr algn="ctr"/>
            <a:r>
              <a:rPr kumimoji="1" lang="ja-JP" altLang="en-US" b="1" dirty="0"/>
              <a:t>解決 </a:t>
            </a:r>
            <a:r>
              <a:rPr kumimoji="1" lang="en-US" altLang="ja-JP" b="1" dirty="0"/>
              <a:t>?</a:t>
            </a:r>
            <a:endParaRPr kumimoji="1" lang="ja-JP" altLang="en-US" b="1" dirty="0"/>
          </a:p>
        </p:txBody>
      </p:sp>
      <p:sp>
        <p:nvSpPr>
          <p:cNvPr id="21" name="矢印: 下カーブ 20">
            <a:extLst>
              <a:ext uri="{FF2B5EF4-FFF2-40B4-BE49-F238E27FC236}">
                <a16:creationId xmlns:a16="http://schemas.microsoft.com/office/drawing/2014/main" id="{9C2A49D5-B990-4AC1-B1D6-9B1BF7926096}"/>
              </a:ext>
            </a:extLst>
          </p:cNvPr>
          <p:cNvSpPr/>
          <p:nvPr/>
        </p:nvSpPr>
        <p:spPr>
          <a:xfrm flipH="1" flipV="1">
            <a:off x="2865067" y="5439839"/>
            <a:ext cx="5384198" cy="694331"/>
          </a:xfrm>
          <a:prstGeom prst="curvedDown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solidFill>
                <a:schemeClr val="tx1"/>
              </a:solidFill>
            </a:endParaRPr>
          </a:p>
        </p:txBody>
      </p:sp>
      <p:sp>
        <p:nvSpPr>
          <p:cNvPr id="22" name="テキスト ボックス 21">
            <a:extLst>
              <a:ext uri="{FF2B5EF4-FFF2-40B4-BE49-F238E27FC236}">
                <a16:creationId xmlns:a16="http://schemas.microsoft.com/office/drawing/2014/main" id="{7C0267D4-3BC9-4F23-8758-65D49BAE9A8C}"/>
              </a:ext>
            </a:extLst>
          </p:cNvPr>
          <p:cNvSpPr txBox="1"/>
          <p:nvPr/>
        </p:nvSpPr>
        <p:spPr>
          <a:xfrm rot="20869954">
            <a:off x="5150440" y="6163485"/>
            <a:ext cx="1361732" cy="369332"/>
          </a:xfrm>
          <a:prstGeom prst="rect">
            <a:avLst/>
          </a:prstGeom>
          <a:noFill/>
        </p:spPr>
        <p:txBody>
          <a:bodyPr wrap="square" lIns="0" rIns="0" rtlCol="0">
            <a:spAutoFit/>
          </a:bodyPr>
          <a:lstStyle/>
          <a:p>
            <a:pPr algn="ctr"/>
            <a:r>
              <a:rPr kumimoji="1" lang="ja-JP" altLang="en-US" b="1" dirty="0"/>
              <a:t>より解決 </a:t>
            </a:r>
            <a:r>
              <a:rPr kumimoji="1" lang="en-US" altLang="ja-JP" b="1" dirty="0"/>
              <a:t>?</a:t>
            </a:r>
            <a:endParaRPr kumimoji="1" lang="ja-JP" altLang="en-US" b="1" dirty="0"/>
          </a:p>
        </p:txBody>
      </p:sp>
    </p:spTree>
    <p:extLst>
      <p:ext uri="{BB962C8B-B14F-4D97-AF65-F5344CB8AC3E}">
        <p14:creationId xmlns:p14="http://schemas.microsoft.com/office/powerpoint/2010/main" val="168672304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1110E282-B31A-4980-A348-DB8FDD4C0868}"/>
              </a:ext>
            </a:extLst>
          </p:cNvPr>
          <p:cNvSpPr>
            <a:spLocks noGrp="1"/>
          </p:cNvSpPr>
          <p:nvPr>
            <p:ph type="title"/>
          </p:nvPr>
        </p:nvSpPr>
        <p:spPr/>
        <p:txBody>
          <a:bodyPr/>
          <a:lstStyle/>
          <a:p>
            <a:r>
              <a:rPr lang="ja-JP" altLang="en-US" dirty="0"/>
              <a:t>マイルストンを決める</a:t>
            </a:r>
          </a:p>
        </p:txBody>
      </p:sp>
      <p:sp>
        <p:nvSpPr>
          <p:cNvPr id="4" name="スライド番号プレースホルダー 3">
            <a:extLst>
              <a:ext uri="{FF2B5EF4-FFF2-40B4-BE49-F238E27FC236}">
                <a16:creationId xmlns:a16="http://schemas.microsoft.com/office/drawing/2014/main" id="{93B6EA0E-6262-4A78-A7FB-7DCE78E7DAEB}"/>
              </a:ext>
            </a:extLst>
          </p:cNvPr>
          <p:cNvSpPr>
            <a:spLocks noGrp="1"/>
          </p:cNvSpPr>
          <p:nvPr>
            <p:ph type="sldNum" sz="quarter" idx="4"/>
          </p:nvPr>
        </p:nvSpPr>
        <p:spPr/>
        <p:txBody>
          <a:bodyPr/>
          <a:lstStyle/>
          <a:p>
            <a:fld id="{DC503246-BBCE-4F0A-BCDC-08FC4C52637D}" type="slidenum">
              <a:rPr lang="en-US" smtClean="0"/>
              <a:pPr/>
              <a:t>26</a:t>
            </a:fld>
            <a:endParaRPr lang="en-US"/>
          </a:p>
        </p:txBody>
      </p:sp>
      <p:sp>
        <p:nvSpPr>
          <p:cNvPr id="7" name="コンテンツ プレースホルダー 18">
            <a:extLst>
              <a:ext uri="{FF2B5EF4-FFF2-40B4-BE49-F238E27FC236}">
                <a16:creationId xmlns:a16="http://schemas.microsoft.com/office/drawing/2014/main" id="{9AEE5554-E871-4AF9-8D73-F8FC3128E9FC}"/>
              </a:ext>
            </a:extLst>
          </p:cNvPr>
          <p:cNvSpPr>
            <a:spLocks noGrp="1"/>
          </p:cNvSpPr>
          <p:nvPr>
            <p:ph idx="1"/>
          </p:nvPr>
        </p:nvSpPr>
        <p:spPr>
          <a:xfrm>
            <a:off x="609599" y="1090225"/>
            <a:ext cx="11379717" cy="461665"/>
          </a:xfrm>
        </p:spPr>
        <p:txBody>
          <a:bodyPr/>
          <a:lstStyle/>
          <a:p>
            <a:r>
              <a:rPr lang="en-US" altLang="ja-JP" dirty="0"/>
              <a:t>Test/Iterate </a:t>
            </a:r>
            <a:r>
              <a:rPr lang="ja-JP" altLang="en-US" dirty="0"/>
              <a:t>の結果をベースにマイルストンを決める。</a:t>
            </a:r>
            <a:endParaRPr lang="en-US" altLang="ja-JP" dirty="0"/>
          </a:p>
        </p:txBody>
      </p:sp>
      <p:sp>
        <p:nvSpPr>
          <p:cNvPr id="16" name="四角形: 角を丸くする 15">
            <a:extLst>
              <a:ext uri="{FF2B5EF4-FFF2-40B4-BE49-F238E27FC236}">
                <a16:creationId xmlns:a16="http://schemas.microsoft.com/office/drawing/2014/main" id="{A51ECD83-7DB2-46E0-9085-749AEAC91599}"/>
              </a:ext>
            </a:extLst>
          </p:cNvPr>
          <p:cNvSpPr/>
          <p:nvPr/>
        </p:nvSpPr>
        <p:spPr>
          <a:xfrm>
            <a:off x="5583099"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プロダクト</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マネージャー</a:t>
            </a:r>
          </a:p>
        </p:txBody>
      </p:sp>
      <p:sp>
        <p:nvSpPr>
          <p:cNvPr id="17" name="四角形: 角を丸くする 16">
            <a:extLst>
              <a:ext uri="{FF2B5EF4-FFF2-40B4-BE49-F238E27FC236}">
                <a16:creationId xmlns:a16="http://schemas.microsoft.com/office/drawing/2014/main" id="{92BE0F81-C7FA-42CB-80C9-D29A79AAAE20}"/>
              </a:ext>
            </a:extLst>
          </p:cNvPr>
          <p:cNvSpPr/>
          <p:nvPr/>
        </p:nvSpPr>
        <p:spPr>
          <a:xfrm>
            <a:off x="7838111"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開発者</a:t>
            </a:r>
          </a:p>
        </p:txBody>
      </p:sp>
      <p:sp>
        <p:nvSpPr>
          <p:cNvPr id="18" name="四角形: 角を丸くする 17">
            <a:extLst>
              <a:ext uri="{FF2B5EF4-FFF2-40B4-BE49-F238E27FC236}">
                <a16:creationId xmlns:a16="http://schemas.microsoft.com/office/drawing/2014/main" id="{2A6B2729-8731-4FB0-8CBE-8B8844C74A76}"/>
              </a:ext>
            </a:extLst>
          </p:cNvPr>
          <p:cNvSpPr/>
          <p:nvPr/>
        </p:nvSpPr>
        <p:spPr>
          <a:xfrm>
            <a:off x="10093124" y="1704489"/>
            <a:ext cx="1997650"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データ</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サイエンティスト</a:t>
            </a:r>
          </a:p>
        </p:txBody>
      </p:sp>
      <p:sp>
        <p:nvSpPr>
          <p:cNvPr id="19" name="テキスト ボックス 18">
            <a:extLst>
              <a:ext uri="{FF2B5EF4-FFF2-40B4-BE49-F238E27FC236}">
                <a16:creationId xmlns:a16="http://schemas.microsoft.com/office/drawing/2014/main" id="{E0CDB332-C7CA-4685-861C-2DC79810A53D}"/>
              </a:ext>
            </a:extLst>
          </p:cNvPr>
          <p:cNvSpPr txBox="1"/>
          <p:nvPr/>
        </p:nvSpPr>
        <p:spPr>
          <a:xfrm>
            <a:off x="5583099"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0" name="テキスト ボックス 19">
            <a:extLst>
              <a:ext uri="{FF2B5EF4-FFF2-40B4-BE49-F238E27FC236}">
                <a16:creationId xmlns:a16="http://schemas.microsoft.com/office/drawing/2014/main" id="{EA58782D-CDFC-4170-BE7C-719029BCEBDC}"/>
              </a:ext>
            </a:extLst>
          </p:cNvPr>
          <p:cNvSpPr txBox="1"/>
          <p:nvPr/>
        </p:nvSpPr>
        <p:spPr>
          <a:xfrm>
            <a:off x="5583099"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1" name="テキスト ボックス 20">
            <a:extLst>
              <a:ext uri="{FF2B5EF4-FFF2-40B4-BE49-F238E27FC236}">
                <a16:creationId xmlns:a16="http://schemas.microsoft.com/office/drawing/2014/main" id="{C7577B07-4EF9-400A-9895-A8189FBF6086}"/>
              </a:ext>
            </a:extLst>
          </p:cNvPr>
          <p:cNvSpPr txBox="1"/>
          <p:nvPr/>
        </p:nvSpPr>
        <p:spPr>
          <a:xfrm>
            <a:off x="5636211"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2" name="テキスト ボックス 21">
            <a:extLst>
              <a:ext uri="{FF2B5EF4-FFF2-40B4-BE49-F238E27FC236}">
                <a16:creationId xmlns:a16="http://schemas.microsoft.com/office/drawing/2014/main" id="{B77ED2BD-A0B2-441E-9A07-B6547575BD31}"/>
              </a:ext>
            </a:extLst>
          </p:cNvPr>
          <p:cNvSpPr txBox="1"/>
          <p:nvPr/>
        </p:nvSpPr>
        <p:spPr>
          <a:xfrm>
            <a:off x="7838111"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3" name="テキスト ボックス 22">
            <a:extLst>
              <a:ext uri="{FF2B5EF4-FFF2-40B4-BE49-F238E27FC236}">
                <a16:creationId xmlns:a16="http://schemas.microsoft.com/office/drawing/2014/main" id="{DDF23123-96C1-4B5B-9D2F-9A4B4F3C0C5A}"/>
              </a:ext>
            </a:extLst>
          </p:cNvPr>
          <p:cNvSpPr txBox="1"/>
          <p:nvPr/>
        </p:nvSpPr>
        <p:spPr>
          <a:xfrm>
            <a:off x="7838111"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4" name="テキスト ボックス 23">
            <a:extLst>
              <a:ext uri="{FF2B5EF4-FFF2-40B4-BE49-F238E27FC236}">
                <a16:creationId xmlns:a16="http://schemas.microsoft.com/office/drawing/2014/main" id="{AA4AFDF6-E407-4FBF-9637-FE4C56EFC0D0}"/>
              </a:ext>
            </a:extLst>
          </p:cNvPr>
          <p:cNvSpPr txBox="1"/>
          <p:nvPr/>
        </p:nvSpPr>
        <p:spPr>
          <a:xfrm>
            <a:off x="7891223"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5" name="テキスト ボックス 24">
            <a:extLst>
              <a:ext uri="{FF2B5EF4-FFF2-40B4-BE49-F238E27FC236}">
                <a16:creationId xmlns:a16="http://schemas.microsoft.com/office/drawing/2014/main" id="{EE81B404-F017-46D5-A266-909074892BB9}"/>
              </a:ext>
            </a:extLst>
          </p:cNvPr>
          <p:cNvSpPr txBox="1"/>
          <p:nvPr/>
        </p:nvSpPr>
        <p:spPr>
          <a:xfrm>
            <a:off x="10199346"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6" name="テキスト ボックス 25">
            <a:extLst>
              <a:ext uri="{FF2B5EF4-FFF2-40B4-BE49-F238E27FC236}">
                <a16:creationId xmlns:a16="http://schemas.microsoft.com/office/drawing/2014/main" id="{90ADE181-03EE-48B4-8843-FBD30D2C33DA}"/>
              </a:ext>
            </a:extLst>
          </p:cNvPr>
          <p:cNvSpPr txBox="1"/>
          <p:nvPr/>
        </p:nvSpPr>
        <p:spPr>
          <a:xfrm>
            <a:off x="10199346"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7" name="テキスト ボックス 26">
            <a:extLst>
              <a:ext uri="{FF2B5EF4-FFF2-40B4-BE49-F238E27FC236}">
                <a16:creationId xmlns:a16="http://schemas.microsoft.com/office/drawing/2014/main" id="{B6EB432C-766E-45C3-BCF5-9241C15F7A76}"/>
              </a:ext>
            </a:extLst>
          </p:cNvPr>
          <p:cNvSpPr txBox="1"/>
          <p:nvPr/>
        </p:nvSpPr>
        <p:spPr>
          <a:xfrm>
            <a:off x="10199346"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9" name="矢印: 五方向 28">
            <a:extLst>
              <a:ext uri="{FF2B5EF4-FFF2-40B4-BE49-F238E27FC236}">
                <a16:creationId xmlns:a16="http://schemas.microsoft.com/office/drawing/2014/main" id="{D354707B-B182-40C0-BEC4-E1254468FAD5}"/>
              </a:ext>
            </a:extLst>
          </p:cNvPr>
          <p:cNvSpPr/>
          <p:nvPr/>
        </p:nvSpPr>
        <p:spPr>
          <a:xfrm>
            <a:off x="991563" y="2472052"/>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マイルストン⓪</a:t>
            </a:r>
          </a:p>
        </p:txBody>
      </p:sp>
      <p:sp>
        <p:nvSpPr>
          <p:cNvPr id="30" name="四角形: 角を丸くする 29">
            <a:extLst>
              <a:ext uri="{FF2B5EF4-FFF2-40B4-BE49-F238E27FC236}">
                <a16:creationId xmlns:a16="http://schemas.microsoft.com/office/drawing/2014/main" id="{73FE7451-155E-4FC7-8FA8-1DB41D57F9ED}"/>
              </a:ext>
            </a:extLst>
          </p:cNvPr>
          <p:cNvSpPr/>
          <p:nvPr/>
        </p:nvSpPr>
        <p:spPr>
          <a:xfrm>
            <a:off x="3210288" y="2440377"/>
            <a:ext cx="2075725" cy="659757"/>
          </a:xfrm>
          <a:prstGeom prst="roundRect">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ユースケースを</a:t>
            </a:r>
            <a:br>
              <a:rPr kumimoji="1" lang="en-US" altLang="ja-JP" dirty="0">
                <a:solidFill>
                  <a:schemeClr val="tx1"/>
                </a:solidFill>
                <a:latin typeface="メイリオ" panose="020B0604030504040204" pitchFamily="50" charset="-128"/>
                <a:ea typeface="メイリオ" panose="020B0604030504040204" pitchFamily="50" charset="-128"/>
              </a:rPr>
            </a:br>
            <a:r>
              <a:rPr kumimoji="1" lang="ja-JP" altLang="en-US" dirty="0">
                <a:solidFill>
                  <a:schemeClr val="tx1"/>
                </a:solidFill>
                <a:latin typeface="メイリオ" panose="020B0604030504040204" pitchFamily="50" charset="-128"/>
                <a:ea typeface="メイリオ" panose="020B0604030504040204" pitchFamily="50" charset="-128"/>
              </a:rPr>
              <a:t>確定する</a:t>
            </a:r>
          </a:p>
        </p:txBody>
      </p:sp>
      <p:sp>
        <p:nvSpPr>
          <p:cNvPr id="31" name="テキスト ボックス 30">
            <a:extLst>
              <a:ext uri="{FF2B5EF4-FFF2-40B4-BE49-F238E27FC236}">
                <a16:creationId xmlns:a16="http://schemas.microsoft.com/office/drawing/2014/main" id="{462938EE-72AB-4A17-88B5-C89E2A2172BC}"/>
              </a:ext>
            </a:extLst>
          </p:cNvPr>
          <p:cNvSpPr txBox="1"/>
          <p:nvPr/>
        </p:nvSpPr>
        <p:spPr>
          <a:xfrm>
            <a:off x="5583099"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2" name="テキスト ボックス 31">
            <a:extLst>
              <a:ext uri="{FF2B5EF4-FFF2-40B4-BE49-F238E27FC236}">
                <a16:creationId xmlns:a16="http://schemas.microsoft.com/office/drawing/2014/main" id="{D7C0EAC2-5B7A-456E-95FC-3F3A1BB15B22}"/>
              </a:ext>
            </a:extLst>
          </p:cNvPr>
          <p:cNvSpPr txBox="1"/>
          <p:nvPr/>
        </p:nvSpPr>
        <p:spPr>
          <a:xfrm>
            <a:off x="7838111"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3" name="テキスト ボックス 32">
            <a:extLst>
              <a:ext uri="{FF2B5EF4-FFF2-40B4-BE49-F238E27FC236}">
                <a16:creationId xmlns:a16="http://schemas.microsoft.com/office/drawing/2014/main" id="{04219F07-4608-48FA-848C-0BB216D84C4A}"/>
              </a:ext>
            </a:extLst>
          </p:cNvPr>
          <p:cNvSpPr txBox="1"/>
          <p:nvPr/>
        </p:nvSpPr>
        <p:spPr>
          <a:xfrm>
            <a:off x="10199346"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pic>
        <p:nvPicPr>
          <p:cNvPr id="34" name="グラフィックス 33" descr="ストップウォッチ 単色塗りつぶし">
            <a:extLst>
              <a:ext uri="{FF2B5EF4-FFF2-40B4-BE49-F238E27FC236}">
                <a16:creationId xmlns:a16="http://schemas.microsoft.com/office/drawing/2014/main" id="{BB684034-1376-4B21-9D3E-735C6EF3E79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69219" y="191940"/>
            <a:ext cx="763585" cy="763585"/>
          </a:xfrm>
          <a:prstGeom prst="rect">
            <a:avLst/>
          </a:prstGeom>
        </p:spPr>
      </p:pic>
      <p:sp>
        <p:nvSpPr>
          <p:cNvPr id="35" name="テキスト ボックス 34">
            <a:extLst>
              <a:ext uri="{FF2B5EF4-FFF2-40B4-BE49-F238E27FC236}">
                <a16:creationId xmlns:a16="http://schemas.microsoft.com/office/drawing/2014/main" id="{E6FD1AA7-4604-48ED-AC46-B378A7A932FE}"/>
              </a:ext>
            </a:extLst>
          </p:cNvPr>
          <p:cNvSpPr txBox="1"/>
          <p:nvPr/>
        </p:nvSpPr>
        <p:spPr>
          <a:xfrm>
            <a:off x="10826440" y="342900"/>
            <a:ext cx="1257405" cy="461665"/>
          </a:xfrm>
          <a:prstGeom prst="rect">
            <a:avLst/>
          </a:prstGeom>
          <a:noFill/>
        </p:spPr>
        <p:txBody>
          <a:bodyPr wrap="square" lIns="0" rIns="0" rtlCol="0">
            <a:spAutoFit/>
          </a:bodyPr>
          <a:lstStyle/>
          <a:p>
            <a:pPr algn="ctr"/>
            <a:r>
              <a:rPr kumimoji="1" lang="en-US" altLang="ja-JP" sz="2400" dirty="0"/>
              <a:t>20 min</a:t>
            </a:r>
            <a:endParaRPr kumimoji="1" lang="ja-JP" altLang="en-US" sz="2400" dirty="0" err="1"/>
          </a:p>
        </p:txBody>
      </p:sp>
      <p:sp>
        <p:nvSpPr>
          <p:cNvPr id="36" name="矢印: 五方向 35">
            <a:extLst>
              <a:ext uri="{FF2B5EF4-FFF2-40B4-BE49-F238E27FC236}">
                <a16:creationId xmlns:a16="http://schemas.microsoft.com/office/drawing/2014/main" id="{9ED2D090-EAA8-453A-93DC-B9DBAD80A485}"/>
              </a:ext>
            </a:extLst>
          </p:cNvPr>
          <p:cNvSpPr/>
          <p:nvPr/>
        </p:nvSpPr>
        <p:spPr>
          <a:xfrm>
            <a:off x="991563" y="3246926"/>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マイルストン①</a:t>
            </a:r>
          </a:p>
        </p:txBody>
      </p:sp>
      <p:sp>
        <p:nvSpPr>
          <p:cNvPr id="37" name="矢印: 五方向 36">
            <a:extLst>
              <a:ext uri="{FF2B5EF4-FFF2-40B4-BE49-F238E27FC236}">
                <a16:creationId xmlns:a16="http://schemas.microsoft.com/office/drawing/2014/main" id="{9798BC9D-3420-4246-9B29-FF002B95D4A7}"/>
              </a:ext>
            </a:extLst>
          </p:cNvPr>
          <p:cNvSpPr/>
          <p:nvPr/>
        </p:nvSpPr>
        <p:spPr>
          <a:xfrm>
            <a:off x="991563" y="4057882"/>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マイルストン②</a:t>
            </a:r>
          </a:p>
        </p:txBody>
      </p:sp>
      <p:sp>
        <p:nvSpPr>
          <p:cNvPr id="38" name="矢印: 五方向 37">
            <a:extLst>
              <a:ext uri="{FF2B5EF4-FFF2-40B4-BE49-F238E27FC236}">
                <a16:creationId xmlns:a16="http://schemas.microsoft.com/office/drawing/2014/main" id="{709C2E06-D9DF-4B63-A196-7550B65F3B8A}"/>
              </a:ext>
            </a:extLst>
          </p:cNvPr>
          <p:cNvSpPr/>
          <p:nvPr/>
        </p:nvSpPr>
        <p:spPr>
          <a:xfrm>
            <a:off x="991563" y="4910542"/>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マイルストン③</a:t>
            </a:r>
          </a:p>
        </p:txBody>
      </p:sp>
      <p:sp>
        <p:nvSpPr>
          <p:cNvPr id="39" name="四角形: 角を丸くする 38">
            <a:extLst>
              <a:ext uri="{FF2B5EF4-FFF2-40B4-BE49-F238E27FC236}">
                <a16:creationId xmlns:a16="http://schemas.microsoft.com/office/drawing/2014/main" id="{0DA71598-B0F6-470B-AC18-D661836A021D}"/>
              </a:ext>
            </a:extLst>
          </p:cNvPr>
          <p:cNvSpPr/>
          <p:nvPr/>
        </p:nvSpPr>
        <p:spPr>
          <a:xfrm>
            <a:off x="3210288" y="3246926"/>
            <a:ext cx="2075725"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顧客の明確な</a:t>
            </a:r>
            <a:br>
              <a:rPr kumimoji="1" lang="en-US" altLang="ja-JP" b="1" dirty="0">
                <a:solidFill>
                  <a:schemeClr val="accent2"/>
                </a:solidFill>
                <a:latin typeface="メイリオ" panose="020B0604030504040204" pitchFamily="50" charset="-128"/>
                <a:ea typeface="メイリオ" panose="020B0604030504040204" pitchFamily="50" charset="-128"/>
              </a:rPr>
            </a:br>
            <a:r>
              <a:rPr kumimoji="1" lang="ja-JP" altLang="en-US" b="1" dirty="0">
                <a:solidFill>
                  <a:schemeClr val="accent2"/>
                </a:solidFill>
                <a:latin typeface="メイリオ" panose="020B0604030504040204" pitchFamily="50" charset="-128"/>
                <a:ea typeface="メイリオ" panose="020B0604030504040204" pitchFamily="50" charset="-128"/>
              </a:rPr>
              <a:t>反応を確認</a:t>
            </a:r>
          </a:p>
        </p:txBody>
      </p:sp>
      <p:sp>
        <p:nvSpPr>
          <p:cNvPr id="40" name="四角形: 角を丸くする 39">
            <a:extLst>
              <a:ext uri="{FF2B5EF4-FFF2-40B4-BE49-F238E27FC236}">
                <a16:creationId xmlns:a16="http://schemas.microsoft.com/office/drawing/2014/main" id="{E40E8635-3B9F-4763-860C-5DD348625D9C}"/>
              </a:ext>
            </a:extLst>
          </p:cNvPr>
          <p:cNvSpPr/>
          <p:nvPr/>
        </p:nvSpPr>
        <p:spPr>
          <a:xfrm>
            <a:off x="3210288" y="4063669"/>
            <a:ext cx="2075726"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ビジネス </a:t>
            </a:r>
            <a:r>
              <a:rPr kumimoji="1" lang="en-US" altLang="ja-JP" b="1" dirty="0">
                <a:solidFill>
                  <a:schemeClr val="accent2"/>
                </a:solidFill>
                <a:latin typeface="メイリオ" panose="020B0604030504040204" pitchFamily="50" charset="-128"/>
                <a:ea typeface="メイリオ" panose="020B0604030504040204" pitchFamily="50" charset="-128"/>
              </a:rPr>
              <a:t>KPI </a:t>
            </a:r>
            <a:r>
              <a:rPr kumimoji="1" lang="ja-JP" altLang="en-US" b="1" dirty="0">
                <a:solidFill>
                  <a:schemeClr val="accent2"/>
                </a:solidFill>
                <a:latin typeface="メイリオ" panose="020B0604030504040204" pitchFamily="50" charset="-128"/>
                <a:ea typeface="メイリオ" panose="020B0604030504040204" pitchFamily="50" charset="-128"/>
              </a:rPr>
              <a:t>の</a:t>
            </a:r>
            <a:br>
              <a:rPr kumimoji="1" lang="en-US" altLang="ja-JP" b="1" dirty="0">
                <a:solidFill>
                  <a:schemeClr val="accent2"/>
                </a:solidFill>
                <a:latin typeface="メイリオ" panose="020B0604030504040204" pitchFamily="50" charset="-128"/>
                <a:ea typeface="メイリオ" panose="020B0604030504040204" pitchFamily="50" charset="-128"/>
              </a:rPr>
            </a:br>
            <a:r>
              <a:rPr kumimoji="1" lang="ja-JP" altLang="en-US" b="1" dirty="0">
                <a:solidFill>
                  <a:schemeClr val="accent2"/>
                </a:solidFill>
                <a:latin typeface="メイリオ" panose="020B0604030504040204" pitchFamily="50" charset="-128"/>
                <a:ea typeface="メイリオ" panose="020B0604030504040204" pitchFamily="50" charset="-128"/>
              </a:rPr>
              <a:t>改善を確認</a:t>
            </a:r>
          </a:p>
        </p:txBody>
      </p:sp>
      <p:sp>
        <p:nvSpPr>
          <p:cNvPr id="41" name="四角形: 角を丸くする 40">
            <a:extLst>
              <a:ext uri="{FF2B5EF4-FFF2-40B4-BE49-F238E27FC236}">
                <a16:creationId xmlns:a16="http://schemas.microsoft.com/office/drawing/2014/main" id="{7B5A081D-7FDC-4CD4-A625-262BA464B147}"/>
              </a:ext>
            </a:extLst>
          </p:cNvPr>
          <p:cNvSpPr/>
          <p:nvPr/>
        </p:nvSpPr>
        <p:spPr>
          <a:xfrm>
            <a:off x="3210288" y="4868838"/>
            <a:ext cx="2075726"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モデル改善による反応の改善を確認</a:t>
            </a:r>
          </a:p>
        </p:txBody>
      </p:sp>
      <p:cxnSp>
        <p:nvCxnSpPr>
          <p:cNvPr id="44" name="直線矢印コネクタ 43">
            <a:extLst>
              <a:ext uri="{FF2B5EF4-FFF2-40B4-BE49-F238E27FC236}">
                <a16:creationId xmlns:a16="http://schemas.microsoft.com/office/drawing/2014/main" id="{82F334B7-C52E-4438-9EFE-EF45A99B8757}"/>
              </a:ext>
            </a:extLst>
          </p:cNvPr>
          <p:cNvCxnSpPr>
            <a:cxnSpLocks/>
          </p:cNvCxnSpPr>
          <p:nvPr/>
        </p:nvCxnSpPr>
        <p:spPr>
          <a:xfrm>
            <a:off x="555584" y="2472052"/>
            <a:ext cx="0" cy="1893471"/>
          </a:xfrm>
          <a:prstGeom prst="straightConnector1">
            <a:avLst/>
          </a:prstGeom>
          <a:ln w="19050"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03A36468-B62A-44C8-ACCD-7FE6EE09ECA1}"/>
              </a:ext>
            </a:extLst>
          </p:cNvPr>
          <p:cNvSpPr txBox="1"/>
          <p:nvPr/>
        </p:nvSpPr>
        <p:spPr>
          <a:xfrm>
            <a:off x="0" y="4466249"/>
            <a:ext cx="1122745" cy="369332"/>
          </a:xfrm>
          <a:prstGeom prst="rect">
            <a:avLst/>
          </a:prstGeom>
          <a:noFill/>
        </p:spPr>
        <p:txBody>
          <a:bodyPr wrap="square" lIns="0" rIns="0" rtlCol="0">
            <a:spAutoFit/>
          </a:bodyPr>
          <a:lstStyle/>
          <a:p>
            <a:pPr algn="ctr"/>
            <a:r>
              <a:rPr kumimoji="1" lang="en-US" altLang="ja-JP" dirty="0"/>
              <a:t>1~3</a:t>
            </a:r>
            <a:r>
              <a:rPr kumimoji="1" lang="ja-JP" altLang="en-US" b="1" dirty="0">
                <a:latin typeface="メイリオ" panose="020B0604030504040204" pitchFamily="50" charset="-128"/>
                <a:ea typeface="メイリオ" panose="020B0604030504040204" pitchFamily="50" charset="-128"/>
              </a:rPr>
              <a:t>ヶ月</a:t>
            </a:r>
          </a:p>
        </p:txBody>
      </p:sp>
      <p:sp>
        <p:nvSpPr>
          <p:cNvPr id="46" name="楕円 45">
            <a:extLst>
              <a:ext uri="{FF2B5EF4-FFF2-40B4-BE49-F238E27FC236}">
                <a16:creationId xmlns:a16="http://schemas.microsoft.com/office/drawing/2014/main" id="{23041294-F58B-425A-9D54-8FD96C2719D7}"/>
              </a:ext>
            </a:extLst>
          </p:cNvPr>
          <p:cNvSpPr/>
          <p:nvPr/>
        </p:nvSpPr>
        <p:spPr>
          <a:xfrm>
            <a:off x="113911" y="3781160"/>
            <a:ext cx="883346" cy="3689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50" dirty="0"/>
              <a:t>Launch</a:t>
            </a:r>
            <a:endParaRPr kumimoji="1" lang="ja-JP" altLang="en-US" sz="1050" dirty="0" err="1"/>
          </a:p>
        </p:txBody>
      </p:sp>
    </p:spTree>
    <p:extLst>
      <p:ext uri="{BB962C8B-B14F-4D97-AF65-F5344CB8AC3E}">
        <p14:creationId xmlns:p14="http://schemas.microsoft.com/office/powerpoint/2010/main" val="344787540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1110E282-B31A-4980-A348-DB8FDD4C0868}"/>
              </a:ext>
            </a:extLst>
          </p:cNvPr>
          <p:cNvSpPr>
            <a:spLocks noGrp="1"/>
          </p:cNvSpPr>
          <p:nvPr>
            <p:ph type="title"/>
          </p:nvPr>
        </p:nvSpPr>
        <p:spPr/>
        <p:txBody>
          <a:bodyPr/>
          <a:lstStyle/>
          <a:p>
            <a:r>
              <a:rPr lang="ja-JP" altLang="en-US" dirty="0"/>
              <a:t>マイルストンを決める</a:t>
            </a:r>
          </a:p>
        </p:txBody>
      </p:sp>
      <p:sp>
        <p:nvSpPr>
          <p:cNvPr id="4" name="スライド番号プレースホルダー 3">
            <a:extLst>
              <a:ext uri="{FF2B5EF4-FFF2-40B4-BE49-F238E27FC236}">
                <a16:creationId xmlns:a16="http://schemas.microsoft.com/office/drawing/2014/main" id="{93B6EA0E-6262-4A78-A7FB-7DCE78E7DAEB}"/>
              </a:ext>
            </a:extLst>
          </p:cNvPr>
          <p:cNvSpPr>
            <a:spLocks noGrp="1"/>
          </p:cNvSpPr>
          <p:nvPr>
            <p:ph type="sldNum" sz="quarter" idx="4"/>
          </p:nvPr>
        </p:nvSpPr>
        <p:spPr/>
        <p:txBody>
          <a:bodyPr/>
          <a:lstStyle/>
          <a:p>
            <a:fld id="{DC503246-BBCE-4F0A-BCDC-08FC4C52637D}" type="slidenum">
              <a:rPr lang="en-US" smtClean="0"/>
              <a:pPr/>
              <a:t>27</a:t>
            </a:fld>
            <a:endParaRPr lang="en-US"/>
          </a:p>
        </p:txBody>
      </p:sp>
      <p:sp>
        <p:nvSpPr>
          <p:cNvPr id="7" name="コンテンツ プレースホルダー 18">
            <a:extLst>
              <a:ext uri="{FF2B5EF4-FFF2-40B4-BE49-F238E27FC236}">
                <a16:creationId xmlns:a16="http://schemas.microsoft.com/office/drawing/2014/main" id="{9AEE5554-E871-4AF9-8D73-F8FC3128E9FC}"/>
              </a:ext>
            </a:extLst>
          </p:cNvPr>
          <p:cNvSpPr>
            <a:spLocks noGrp="1"/>
          </p:cNvSpPr>
          <p:nvPr>
            <p:ph idx="1"/>
          </p:nvPr>
        </p:nvSpPr>
        <p:spPr>
          <a:xfrm>
            <a:off x="609599" y="1090225"/>
            <a:ext cx="11379717" cy="461665"/>
          </a:xfrm>
        </p:spPr>
        <p:txBody>
          <a:bodyPr/>
          <a:lstStyle/>
          <a:p>
            <a:r>
              <a:rPr lang="en-US" altLang="ja-JP" dirty="0"/>
              <a:t>Test/Iterate </a:t>
            </a:r>
            <a:r>
              <a:rPr lang="ja-JP" altLang="en-US" dirty="0"/>
              <a:t>の結果をベースにマイルストンを決める。</a:t>
            </a:r>
            <a:endParaRPr lang="en-US" altLang="ja-JP" dirty="0"/>
          </a:p>
        </p:txBody>
      </p:sp>
      <p:sp>
        <p:nvSpPr>
          <p:cNvPr id="16" name="四角形: 角を丸くする 15">
            <a:extLst>
              <a:ext uri="{FF2B5EF4-FFF2-40B4-BE49-F238E27FC236}">
                <a16:creationId xmlns:a16="http://schemas.microsoft.com/office/drawing/2014/main" id="{A51ECD83-7DB2-46E0-9085-749AEAC91599}"/>
              </a:ext>
            </a:extLst>
          </p:cNvPr>
          <p:cNvSpPr/>
          <p:nvPr/>
        </p:nvSpPr>
        <p:spPr>
          <a:xfrm>
            <a:off x="5583099"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プロダクト</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マネージャー</a:t>
            </a:r>
          </a:p>
        </p:txBody>
      </p:sp>
      <p:sp>
        <p:nvSpPr>
          <p:cNvPr id="17" name="四角形: 角を丸くする 16">
            <a:extLst>
              <a:ext uri="{FF2B5EF4-FFF2-40B4-BE49-F238E27FC236}">
                <a16:creationId xmlns:a16="http://schemas.microsoft.com/office/drawing/2014/main" id="{92BE0F81-C7FA-42CB-80C9-D29A79AAAE20}"/>
              </a:ext>
            </a:extLst>
          </p:cNvPr>
          <p:cNvSpPr/>
          <p:nvPr/>
        </p:nvSpPr>
        <p:spPr>
          <a:xfrm>
            <a:off x="7838111"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開発者</a:t>
            </a:r>
          </a:p>
        </p:txBody>
      </p:sp>
      <p:sp>
        <p:nvSpPr>
          <p:cNvPr id="18" name="四角形: 角を丸くする 17">
            <a:extLst>
              <a:ext uri="{FF2B5EF4-FFF2-40B4-BE49-F238E27FC236}">
                <a16:creationId xmlns:a16="http://schemas.microsoft.com/office/drawing/2014/main" id="{2A6B2729-8731-4FB0-8CBE-8B8844C74A76}"/>
              </a:ext>
            </a:extLst>
          </p:cNvPr>
          <p:cNvSpPr/>
          <p:nvPr/>
        </p:nvSpPr>
        <p:spPr>
          <a:xfrm>
            <a:off x="10093124" y="1704489"/>
            <a:ext cx="1997650"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データ</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サイエンティスト</a:t>
            </a:r>
          </a:p>
        </p:txBody>
      </p:sp>
      <p:sp>
        <p:nvSpPr>
          <p:cNvPr id="19" name="テキスト ボックス 18">
            <a:extLst>
              <a:ext uri="{FF2B5EF4-FFF2-40B4-BE49-F238E27FC236}">
                <a16:creationId xmlns:a16="http://schemas.microsoft.com/office/drawing/2014/main" id="{E0CDB332-C7CA-4685-861C-2DC79810A53D}"/>
              </a:ext>
            </a:extLst>
          </p:cNvPr>
          <p:cNvSpPr txBox="1"/>
          <p:nvPr/>
        </p:nvSpPr>
        <p:spPr>
          <a:xfrm>
            <a:off x="5583099"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0" name="テキスト ボックス 19">
            <a:extLst>
              <a:ext uri="{FF2B5EF4-FFF2-40B4-BE49-F238E27FC236}">
                <a16:creationId xmlns:a16="http://schemas.microsoft.com/office/drawing/2014/main" id="{EA58782D-CDFC-4170-BE7C-719029BCEBDC}"/>
              </a:ext>
            </a:extLst>
          </p:cNvPr>
          <p:cNvSpPr txBox="1"/>
          <p:nvPr/>
        </p:nvSpPr>
        <p:spPr>
          <a:xfrm>
            <a:off x="5583099" y="3431208"/>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1" name="テキスト ボックス 20">
            <a:extLst>
              <a:ext uri="{FF2B5EF4-FFF2-40B4-BE49-F238E27FC236}">
                <a16:creationId xmlns:a16="http://schemas.microsoft.com/office/drawing/2014/main" id="{C7577B07-4EF9-400A-9895-A8189FBF6086}"/>
              </a:ext>
            </a:extLst>
          </p:cNvPr>
          <p:cNvSpPr txBox="1"/>
          <p:nvPr/>
        </p:nvSpPr>
        <p:spPr>
          <a:xfrm>
            <a:off x="5636211" y="5015326"/>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2" name="テキスト ボックス 21">
            <a:extLst>
              <a:ext uri="{FF2B5EF4-FFF2-40B4-BE49-F238E27FC236}">
                <a16:creationId xmlns:a16="http://schemas.microsoft.com/office/drawing/2014/main" id="{B77ED2BD-A0B2-441E-9A07-B6547575BD31}"/>
              </a:ext>
            </a:extLst>
          </p:cNvPr>
          <p:cNvSpPr txBox="1"/>
          <p:nvPr/>
        </p:nvSpPr>
        <p:spPr>
          <a:xfrm>
            <a:off x="7838111"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3" name="テキスト ボックス 22">
            <a:extLst>
              <a:ext uri="{FF2B5EF4-FFF2-40B4-BE49-F238E27FC236}">
                <a16:creationId xmlns:a16="http://schemas.microsoft.com/office/drawing/2014/main" id="{DDF23123-96C1-4B5B-9D2F-9A4B4F3C0C5A}"/>
              </a:ext>
            </a:extLst>
          </p:cNvPr>
          <p:cNvSpPr txBox="1"/>
          <p:nvPr/>
        </p:nvSpPr>
        <p:spPr>
          <a:xfrm>
            <a:off x="7838111" y="3431208"/>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4" name="テキスト ボックス 23">
            <a:extLst>
              <a:ext uri="{FF2B5EF4-FFF2-40B4-BE49-F238E27FC236}">
                <a16:creationId xmlns:a16="http://schemas.microsoft.com/office/drawing/2014/main" id="{AA4AFDF6-E407-4FBF-9637-FE4C56EFC0D0}"/>
              </a:ext>
            </a:extLst>
          </p:cNvPr>
          <p:cNvSpPr txBox="1"/>
          <p:nvPr/>
        </p:nvSpPr>
        <p:spPr>
          <a:xfrm>
            <a:off x="7891223" y="5015326"/>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5" name="テキスト ボックス 24">
            <a:extLst>
              <a:ext uri="{FF2B5EF4-FFF2-40B4-BE49-F238E27FC236}">
                <a16:creationId xmlns:a16="http://schemas.microsoft.com/office/drawing/2014/main" id="{EE81B404-F017-46D5-A266-909074892BB9}"/>
              </a:ext>
            </a:extLst>
          </p:cNvPr>
          <p:cNvSpPr txBox="1"/>
          <p:nvPr/>
        </p:nvSpPr>
        <p:spPr>
          <a:xfrm>
            <a:off x="10199346"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6" name="テキスト ボックス 25">
            <a:extLst>
              <a:ext uri="{FF2B5EF4-FFF2-40B4-BE49-F238E27FC236}">
                <a16:creationId xmlns:a16="http://schemas.microsoft.com/office/drawing/2014/main" id="{90ADE181-03EE-48B4-8843-FBD30D2C33DA}"/>
              </a:ext>
            </a:extLst>
          </p:cNvPr>
          <p:cNvSpPr txBox="1"/>
          <p:nvPr/>
        </p:nvSpPr>
        <p:spPr>
          <a:xfrm>
            <a:off x="10199346" y="3431208"/>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7" name="テキスト ボックス 26">
            <a:extLst>
              <a:ext uri="{FF2B5EF4-FFF2-40B4-BE49-F238E27FC236}">
                <a16:creationId xmlns:a16="http://schemas.microsoft.com/office/drawing/2014/main" id="{B6EB432C-766E-45C3-BCF5-9241C15F7A76}"/>
              </a:ext>
            </a:extLst>
          </p:cNvPr>
          <p:cNvSpPr txBox="1"/>
          <p:nvPr/>
        </p:nvSpPr>
        <p:spPr>
          <a:xfrm>
            <a:off x="10199346" y="5015326"/>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29" name="矢印: 五方向 28">
            <a:extLst>
              <a:ext uri="{FF2B5EF4-FFF2-40B4-BE49-F238E27FC236}">
                <a16:creationId xmlns:a16="http://schemas.microsoft.com/office/drawing/2014/main" id="{D354707B-B182-40C0-BEC4-E1254468FAD5}"/>
              </a:ext>
            </a:extLst>
          </p:cNvPr>
          <p:cNvSpPr/>
          <p:nvPr/>
        </p:nvSpPr>
        <p:spPr>
          <a:xfrm>
            <a:off x="991563" y="2472052"/>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マイルストン⓪</a:t>
            </a:r>
          </a:p>
        </p:txBody>
      </p:sp>
      <p:sp>
        <p:nvSpPr>
          <p:cNvPr id="30" name="四角形: 角を丸くする 29">
            <a:extLst>
              <a:ext uri="{FF2B5EF4-FFF2-40B4-BE49-F238E27FC236}">
                <a16:creationId xmlns:a16="http://schemas.microsoft.com/office/drawing/2014/main" id="{73FE7451-155E-4FC7-8FA8-1DB41D57F9ED}"/>
              </a:ext>
            </a:extLst>
          </p:cNvPr>
          <p:cNvSpPr/>
          <p:nvPr/>
        </p:nvSpPr>
        <p:spPr>
          <a:xfrm>
            <a:off x="3210288" y="2440377"/>
            <a:ext cx="2075725" cy="659757"/>
          </a:xfrm>
          <a:prstGeom prst="roundRect">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ユースケースを</a:t>
            </a:r>
            <a:br>
              <a:rPr kumimoji="1" lang="en-US" altLang="ja-JP" dirty="0">
                <a:solidFill>
                  <a:schemeClr val="tx1"/>
                </a:solidFill>
                <a:latin typeface="メイリオ" panose="020B0604030504040204" pitchFamily="50" charset="-128"/>
                <a:ea typeface="メイリオ" panose="020B0604030504040204" pitchFamily="50" charset="-128"/>
              </a:rPr>
            </a:br>
            <a:r>
              <a:rPr kumimoji="1" lang="ja-JP" altLang="en-US" dirty="0">
                <a:solidFill>
                  <a:schemeClr val="tx1"/>
                </a:solidFill>
                <a:latin typeface="メイリオ" panose="020B0604030504040204" pitchFamily="50" charset="-128"/>
                <a:ea typeface="メイリオ" panose="020B0604030504040204" pitchFamily="50" charset="-128"/>
              </a:rPr>
              <a:t>確定する</a:t>
            </a:r>
          </a:p>
        </p:txBody>
      </p:sp>
      <p:sp>
        <p:nvSpPr>
          <p:cNvPr id="31" name="テキスト ボックス 30">
            <a:extLst>
              <a:ext uri="{FF2B5EF4-FFF2-40B4-BE49-F238E27FC236}">
                <a16:creationId xmlns:a16="http://schemas.microsoft.com/office/drawing/2014/main" id="{462938EE-72AB-4A17-88B5-C89E2A2172BC}"/>
              </a:ext>
            </a:extLst>
          </p:cNvPr>
          <p:cNvSpPr txBox="1"/>
          <p:nvPr/>
        </p:nvSpPr>
        <p:spPr>
          <a:xfrm>
            <a:off x="5583099" y="4169872"/>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32" name="テキスト ボックス 31">
            <a:extLst>
              <a:ext uri="{FF2B5EF4-FFF2-40B4-BE49-F238E27FC236}">
                <a16:creationId xmlns:a16="http://schemas.microsoft.com/office/drawing/2014/main" id="{D7C0EAC2-5B7A-456E-95FC-3F3A1BB15B22}"/>
              </a:ext>
            </a:extLst>
          </p:cNvPr>
          <p:cNvSpPr txBox="1"/>
          <p:nvPr/>
        </p:nvSpPr>
        <p:spPr>
          <a:xfrm>
            <a:off x="7838111" y="4169872"/>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sp>
        <p:nvSpPr>
          <p:cNvPr id="33" name="テキスト ボックス 32">
            <a:extLst>
              <a:ext uri="{FF2B5EF4-FFF2-40B4-BE49-F238E27FC236}">
                <a16:creationId xmlns:a16="http://schemas.microsoft.com/office/drawing/2014/main" id="{04219F07-4608-48FA-848C-0BB216D84C4A}"/>
              </a:ext>
            </a:extLst>
          </p:cNvPr>
          <p:cNvSpPr txBox="1"/>
          <p:nvPr/>
        </p:nvSpPr>
        <p:spPr>
          <a:xfrm>
            <a:off x="10199346" y="4169872"/>
            <a:ext cx="1789974" cy="369332"/>
          </a:xfrm>
          <a:prstGeom prst="rect">
            <a:avLst/>
          </a:prstGeom>
          <a:noFill/>
        </p:spPr>
        <p:txBody>
          <a:bodyPr wrap="square" lIns="0" rIns="0" rtlCol="0">
            <a:spAutoFit/>
          </a:bodyPr>
          <a:lstStyle/>
          <a:p>
            <a:pPr algn="ctr"/>
            <a:r>
              <a:rPr kumimoji="1" lang="en-US" altLang="ja-JP" b="1" dirty="0" err="1">
                <a:solidFill>
                  <a:schemeClr val="accent2"/>
                </a:solidFill>
              </a:rPr>
              <a:t>Todo</a:t>
            </a:r>
            <a:endParaRPr kumimoji="1" lang="ja-JP" altLang="en-US" b="1" dirty="0" err="1">
              <a:solidFill>
                <a:schemeClr val="accent2"/>
              </a:solidFill>
            </a:endParaRPr>
          </a:p>
        </p:txBody>
      </p:sp>
      <p:pic>
        <p:nvPicPr>
          <p:cNvPr id="34" name="グラフィックス 33" descr="ストップウォッチ 単色塗りつぶし">
            <a:extLst>
              <a:ext uri="{FF2B5EF4-FFF2-40B4-BE49-F238E27FC236}">
                <a16:creationId xmlns:a16="http://schemas.microsoft.com/office/drawing/2014/main" id="{BB684034-1376-4B21-9D3E-735C6EF3E79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69219" y="191940"/>
            <a:ext cx="763585" cy="763585"/>
          </a:xfrm>
          <a:prstGeom prst="rect">
            <a:avLst/>
          </a:prstGeom>
        </p:spPr>
      </p:pic>
      <p:sp>
        <p:nvSpPr>
          <p:cNvPr id="35" name="テキスト ボックス 34">
            <a:extLst>
              <a:ext uri="{FF2B5EF4-FFF2-40B4-BE49-F238E27FC236}">
                <a16:creationId xmlns:a16="http://schemas.microsoft.com/office/drawing/2014/main" id="{E6FD1AA7-4604-48ED-AC46-B378A7A932FE}"/>
              </a:ext>
            </a:extLst>
          </p:cNvPr>
          <p:cNvSpPr txBox="1"/>
          <p:nvPr/>
        </p:nvSpPr>
        <p:spPr>
          <a:xfrm>
            <a:off x="10826440" y="342900"/>
            <a:ext cx="1257405" cy="461665"/>
          </a:xfrm>
          <a:prstGeom prst="rect">
            <a:avLst/>
          </a:prstGeom>
          <a:noFill/>
        </p:spPr>
        <p:txBody>
          <a:bodyPr wrap="square" lIns="0" rIns="0" rtlCol="0">
            <a:spAutoFit/>
          </a:bodyPr>
          <a:lstStyle/>
          <a:p>
            <a:pPr algn="ctr"/>
            <a:r>
              <a:rPr kumimoji="1" lang="en-US" altLang="ja-JP" sz="2400" dirty="0"/>
              <a:t>20 min</a:t>
            </a:r>
            <a:endParaRPr kumimoji="1" lang="ja-JP" altLang="en-US" sz="2400" dirty="0" err="1"/>
          </a:p>
        </p:txBody>
      </p:sp>
      <p:sp>
        <p:nvSpPr>
          <p:cNvPr id="36" name="矢印: 五方向 35">
            <a:extLst>
              <a:ext uri="{FF2B5EF4-FFF2-40B4-BE49-F238E27FC236}">
                <a16:creationId xmlns:a16="http://schemas.microsoft.com/office/drawing/2014/main" id="{9ED2D090-EAA8-453A-93DC-B9DBAD80A485}"/>
              </a:ext>
            </a:extLst>
          </p:cNvPr>
          <p:cNvSpPr/>
          <p:nvPr/>
        </p:nvSpPr>
        <p:spPr>
          <a:xfrm>
            <a:off x="991563" y="3246926"/>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マイルストン①</a:t>
            </a:r>
          </a:p>
        </p:txBody>
      </p:sp>
      <p:sp>
        <p:nvSpPr>
          <p:cNvPr id="37" name="矢印: 五方向 36">
            <a:extLst>
              <a:ext uri="{FF2B5EF4-FFF2-40B4-BE49-F238E27FC236}">
                <a16:creationId xmlns:a16="http://schemas.microsoft.com/office/drawing/2014/main" id="{9798BC9D-3420-4246-9B29-FF002B95D4A7}"/>
              </a:ext>
            </a:extLst>
          </p:cNvPr>
          <p:cNvSpPr/>
          <p:nvPr/>
        </p:nvSpPr>
        <p:spPr>
          <a:xfrm>
            <a:off x="991563" y="4057882"/>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マイルストン②</a:t>
            </a:r>
          </a:p>
        </p:txBody>
      </p:sp>
      <p:sp>
        <p:nvSpPr>
          <p:cNvPr id="38" name="矢印: 五方向 37">
            <a:extLst>
              <a:ext uri="{FF2B5EF4-FFF2-40B4-BE49-F238E27FC236}">
                <a16:creationId xmlns:a16="http://schemas.microsoft.com/office/drawing/2014/main" id="{709C2E06-D9DF-4B63-A196-7550B65F3B8A}"/>
              </a:ext>
            </a:extLst>
          </p:cNvPr>
          <p:cNvSpPr/>
          <p:nvPr/>
        </p:nvSpPr>
        <p:spPr>
          <a:xfrm>
            <a:off x="991563" y="4910542"/>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マイルストン③</a:t>
            </a:r>
          </a:p>
        </p:txBody>
      </p:sp>
      <p:sp>
        <p:nvSpPr>
          <p:cNvPr id="39" name="四角形: 角を丸くする 38">
            <a:extLst>
              <a:ext uri="{FF2B5EF4-FFF2-40B4-BE49-F238E27FC236}">
                <a16:creationId xmlns:a16="http://schemas.microsoft.com/office/drawing/2014/main" id="{0DA71598-B0F6-470B-AC18-D661836A021D}"/>
              </a:ext>
            </a:extLst>
          </p:cNvPr>
          <p:cNvSpPr/>
          <p:nvPr/>
        </p:nvSpPr>
        <p:spPr>
          <a:xfrm>
            <a:off x="3210288" y="3246926"/>
            <a:ext cx="2075725"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顧客の明確な</a:t>
            </a:r>
            <a:br>
              <a:rPr kumimoji="1" lang="en-US" altLang="ja-JP" b="1" dirty="0">
                <a:solidFill>
                  <a:schemeClr val="accent2"/>
                </a:solidFill>
                <a:latin typeface="メイリオ" panose="020B0604030504040204" pitchFamily="50" charset="-128"/>
                <a:ea typeface="メイリオ" panose="020B0604030504040204" pitchFamily="50" charset="-128"/>
              </a:rPr>
            </a:br>
            <a:r>
              <a:rPr kumimoji="1" lang="ja-JP" altLang="en-US" b="1" dirty="0">
                <a:solidFill>
                  <a:schemeClr val="accent2"/>
                </a:solidFill>
                <a:latin typeface="メイリオ" panose="020B0604030504040204" pitchFamily="50" charset="-128"/>
                <a:ea typeface="メイリオ" panose="020B0604030504040204" pitchFamily="50" charset="-128"/>
              </a:rPr>
              <a:t>反応を確認</a:t>
            </a:r>
          </a:p>
        </p:txBody>
      </p:sp>
      <p:sp>
        <p:nvSpPr>
          <p:cNvPr id="40" name="四角形: 角を丸くする 39">
            <a:extLst>
              <a:ext uri="{FF2B5EF4-FFF2-40B4-BE49-F238E27FC236}">
                <a16:creationId xmlns:a16="http://schemas.microsoft.com/office/drawing/2014/main" id="{E40E8635-3B9F-4763-860C-5DD348625D9C}"/>
              </a:ext>
            </a:extLst>
          </p:cNvPr>
          <p:cNvSpPr/>
          <p:nvPr/>
        </p:nvSpPr>
        <p:spPr>
          <a:xfrm>
            <a:off x="3210288" y="4063669"/>
            <a:ext cx="2075726"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ビジネス </a:t>
            </a:r>
            <a:r>
              <a:rPr kumimoji="1" lang="en-US" altLang="ja-JP" b="1" dirty="0">
                <a:solidFill>
                  <a:schemeClr val="accent2"/>
                </a:solidFill>
                <a:latin typeface="メイリオ" panose="020B0604030504040204" pitchFamily="50" charset="-128"/>
                <a:ea typeface="メイリオ" panose="020B0604030504040204" pitchFamily="50" charset="-128"/>
              </a:rPr>
              <a:t>KPI </a:t>
            </a:r>
            <a:r>
              <a:rPr kumimoji="1" lang="ja-JP" altLang="en-US" b="1" dirty="0">
                <a:solidFill>
                  <a:schemeClr val="accent2"/>
                </a:solidFill>
                <a:latin typeface="メイリオ" panose="020B0604030504040204" pitchFamily="50" charset="-128"/>
                <a:ea typeface="メイリオ" panose="020B0604030504040204" pitchFamily="50" charset="-128"/>
              </a:rPr>
              <a:t>の</a:t>
            </a:r>
            <a:br>
              <a:rPr kumimoji="1" lang="en-US" altLang="ja-JP" b="1" dirty="0">
                <a:solidFill>
                  <a:schemeClr val="accent2"/>
                </a:solidFill>
                <a:latin typeface="メイリオ" panose="020B0604030504040204" pitchFamily="50" charset="-128"/>
                <a:ea typeface="メイリオ" panose="020B0604030504040204" pitchFamily="50" charset="-128"/>
              </a:rPr>
            </a:br>
            <a:r>
              <a:rPr kumimoji="1" lang="ja-JP" altLang="en-US" b="1" dirty="0">
                <a:solidFill>
                  <a:schemeClr val="accent2"/>
                </a:solidFill>
                <a:latin typeface="メイリオ" panose="020B0604030504040204" pitchFamily="50" charset="-128"/>
                <a:ea typeface="メイリオ" panose="020B0604030504040204" pitchFamily="50" charset="-128"/>
              </a:rPr>
              <a:t>改善を確認</a:t>
            </a:r>
          </a:p>
        </p:txBody>
      </p:sp>
      <p:sp>
        <p:nvSpPr>
          <p:cNvPr id="41" name="四角形: 角を丸くする 40">
            <a:extLst>
              <a:ext uri="{FF2B5EF4-FFF2-40B4-BE49-F238E27FC236}">
                <a16:creationId xmlns:a16="http://schemas.microsoft.com/office/drawing/2014/main" id="{7B5A081D-7FDC-4CD4-A625-262BA464B147}"/>
              </a:ext>
            </a:extLst>
          </p:cNvPr>
          <p:cNvSpPr/>
          <p:nvPr/>
        </p:nvSpPr>
        <p:spPr>
          <a:xfrm>
            <a:off x="3210288" y="4868838"/>
            <a:ext cx="2075726"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モデル改善による反応の改善を確認</a:t>
            </a:r>
          </a:p>
        </p:txBody>
      </p:sp>
      <p:sp>
        <p:nvSpPr>
          <p:cNvPr id="42" name="吹き出し: 円形 41">
            <a:extLst>
              <a:ext uri="{FF2B5EF4-FFF2-40B4-BE49-F238E27FC236}">
                <a16:creationId xmlns:a16="http://schemas.microsoft.com/office/drawing/2014/main" id="{FAA6901F-21BB-4D67-8C2E-A849AEEE8497}"/>
              </a:ext>
            </a:extLst>
          </p:cNvPr>
          <p:cNvSpPr/>
          <p:nvPr/>
        </p:nvSpPr>
        <p:spPr>
          <a:xfrm>
            <a:off x="7266850" y="4217188"/>
            <a:ext cx="2349661" cy="1384167"/>
          </a:xfrm>
          <a:prstGeom prst="wedgeEllipseCallout">
            <a:avLst>
              <a:gd name="adj1" fmla="val -69601"/>
              <a:gd name="adj2" fmla="val -73804"/>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タスク</a:t>
            </a:r>
            <a:endParaRPr kumimoji="1" lang="en-US" altLang="ja-JP" b="1" dirty="0">
              <a:solidFill>
                <a:schemeClr val="accent2"/>
              </a:solidFill>
              <a:latin typeface="メイリオ" panose="020B0604030504040204" pitchFamily="50" charset="-128"/>
              <a:ea typeface="メイリオ" panose="020B0604030504040204" pitchFamily="50" charset="-128"/>
            </a:endParaRPr>
          </a:p>
          <a:p>
            <a:pPr algn="ctr"/>
            <a:r>
              <a:rPr kumimoji="1" lang="ja-JP" altLang="en-US" b="1" dirty="0">
                <a:solidFill>
                  <a:schemeClr val="accent2"/>
                </a:solidFill>
                <a:latin typeface="メイリオ" panose="020B0604030504040204" pitchFamily="50" charset="-128"/>
                <a:ea typeface="メイリオ" panose="020B0604030504040204" pitchFamily="50" charset="-128"/>
              </a:rPr>
              <a:t>完了条件</a:t>
            </a:r>
            <a:endParaRPr kumimoji="1" lang="en-US" altLang="ja-JP" b="1" dirty="0">
              <a:solidFill>
                <a:schemeClr val="accent2"/>
              </a:solidFill>
              <a:latin typeface="メイリオ" panose="020B0604030504040204" pitchFamily="50" charset="-128"/>
              <a:ea typeface="メイリオ" panose="020B0604030504040204" pitchFamily="50" charset="-128"/>
            </a:endParaRPr>
          </a:p>
          <a:p>
            <a:pPr algn="ctr"/>
            <a:r>
              <a:rPr kumimoji="1" lang="ja-JP" altLang="en-US" b="1" dirty="0">
                <a:solidFill>
                  <a:schemeClr val="accent2"/>
                </a:solidFill>
                <a:latin typeface="メイリオ" panose="020B0604030504040204" pitchFamily="50" charset="-128"/>
                <a:ea typeface="メイリオ" panose="020B0604030504040204" pitchFamily="50" charset="-128"/>
              </a:rPr>
              <a:t>期限</a:t>
            </a:r>
            <a:endParaRPr kumimoji="1" lang="en-US" altLang="ja-JP" b="1" dirty="0">
              <a:solidFill>
                <a:schemeClr val="accent2"/>
              </a:solidFill>
              <a:latin typeface="メイリオ" panose="020B0604030504040204" pitchFamily="50" charset="-128"/>
              <a:ea typeface="メイリオ" panose="020B0604030504040204" pitchFamily="50" charset="-128"/>
            </a:endParaRPr>
          </a:p>
          <a:p>
            <a:pPr algn="ctr"/>
            <a:r>
              <a:rPr kumimoji="1" lang="ja-JP" altLang="en-US" b="1" dirty="0">
                <a:solidFill>
                  <a:schemeClr val="accent2"/>
                </a:solidFill>
                <a:latin typeface="メイリオ" panose="020B0604030504040204" pitchFamily="50" charset="-128"/>
                <a:ea typeface="メイリオ" panose="020B0604030504040204" pitchFamily="50" charset="-128"/>
              </a:rPr>
              <a:t>担当</a:t>
            </a:r>
          </a:p>
        </p:txBody>
      </p:sp>
      <p:cxnSp>
        <p:nvCxnSpPr>
          <p:cNvPr id="45" name="直線矢印コネクタ 44">
            <a:extLst>
              <a:ext uri="{FF2B5EF4-FFF2-40B4-BE49-F238E27FC236}">
                <a16:creationId xmlns:a16="http://schemas.microsoft.com/office/drawing/2014/main" id="{79E49241-8360-437C-A79E-E60364BBFF00}"/>
              </a:ext>
            </a:extLst>
          </p:cNvPr>
          <p:cNvCxnSpPr>
            <a:cxnSpLocks/>
          </p:cNvCxnSpPr>
          <p:nvPr/>
        </p:nvCxnSpPr>
        <p:spPr>
          <a:xfrm>
            <a:off x="555584" y="2472052"/>
            <a:ext cx="0" cy="1893471"/>
          </a:xfrm>
          <a:prstGeom prst="straightConnector1">
            <a:avLst/>
          </a:prstGeom>
          <a:ln w="19050"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sp>
        <p:nvSpPr>
          <p:cNvPr id="46" name="テキスト ボックス 45">
            <a:extLst>
              <a:ext uri="{FF2B5EF4-FFF2-40B4-BE49-F238E27FC236}">
                <a16:creationId xmlns:a16="http://schemas.microsoft.com/office/drawing/2014/main" id="{34E92DE0-BB22-424F-A50E-863ECFB2F774}"/>
              </a:ext>
            </a:extLst>
          </p:cNvPr>
          <p:cNvSpPr txBox="1"/>
          <p:nvPr/>
        </p:nvSpPr>
        <p:spPr>
          <a:xfrm>
            <a:off x="0" y="4466249"/>
            <a:ext cx="1122745" cy="369332"/>
          </a:xfrm>
          <a:prstGeom prst="rect">
            <a:avLst/>
          </a:prstGeom>
          <a:noFill/>
        </p:spPr>
        <p:txBody>
          <a:bodyPr wrap="square" lIns="0" rIns="0" rtlCol="0">
            <a:spAutoFit/>
          </a:bodyPr>
          <a:lstStyle/>
          <a:p>
            <a:pPr algn="ctr"/>
            <a:r>
              <a:rPr kumimoji="1" lang="en-US" altLang="ja-JP" dirty="0"/>
              <a:t>1~3</a:t>
            </a:r>
            <a:r>
              <a:rPr kumimoji="1" lang="ja-JP" altLang="en-US" b="1" dirty="0">
                <a:latin typeface="メイリオ" panose="020B0604030504040204" pitchFamily="50" charset="-128"/>
                <a:ea typeface="メイリオ" panose="020B0604030504040204" pitchFamily="50" charset="-128"/>
              </a:rPr>
              <a:t>ヶ月</a:t>
            </a:r>
          </a:p>
        </p:txBody>
      </p:sp>
      <p:sp>
        <p:nvSpPr>
          <p:cNvPr id="47" name="楕円 46">
            <a:extLst>
              <a:ext uri="{FF2B5EF4-FFF2-40B4-BE49-F238E27FC236}">
                <a16:creationId xmlns:a16="http://schemas.microsoft.com/office/drawing/2014/main" id="{0326469B-43BA-44B8-A58E-2F891462CDE1}"/>
              </a:ext>
            </a:extLst>
          </p:cNvPr>
          <p:cNvSpPr/>
          <p:nvPr/>
        </p:nvSpPr>
        <p:spPr>
          <a:xfrm>
            <a:off x="113911" y="3781160"/>
            <a:ext cx="883346" cy="3689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50" dirty="0"/>
              <a:t>Launch</a:t>
            </a:r>
            <a:endParaRPr kumimoji="1" lang="ja-JP" altLang="en-US" sz="1050" dirty="0" err="1"/>
          </a:p>
        </p:txBody>
      </p:sp>
    </p:spTree>
    <p:extLst>
      <p:ext uri="{BB962C8B-B14F-4D97-AF65-F5344CB8AC3E}">
        <p14:creationId xmlns:p14="http://schemas.microsoft.com/office/powerpoint/2010/main" val="248081368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1110E282-B31A-4980-A348-DB8FDD4C0868}"/>
              </a:ext>
            </a:extLst>
          </p:cNvPr>
          <p:cNvSpPr>
            <a:spLocks noGrp="1"/>
          </p:cNvSpPr>
          <p:nvPr>
            <p:ph type="title"/>
          </p:nvPr>
        </p:nvSpPr>
        <p:spPr/>
        <p:txBody>
          <a:bodyPr/>
          <a:lstStyle/>
          <a:p>
            <a:r>
              <a:rPr lang="ja-JP" altLang="en-US" dirty="0"/>
              <a:t>担当タスクを決める</a:t>
            </a:r>
          </a:p>
        </p:txBody>
      </p:sp>
      <p:sp>
        <p:nvSpPr>
          <p:cNvPr id="4" name="スライド番号プレースホルダー 3">
            <a:extLst>
              <a:ext uri="{FF2B5EF4-FFF2-40B4-BE49-F238E27FC236}">
                <a16:creationId xmlns:a16="http://schemas.microsoft.com/office/drawing/2014/main" id="{93B6EA0E-6262-4A78-A7FB-7DCE78E7DAEB}"/>
              </a:ext>
            </a:extLst>
          </p:cNvPr>
          <p:cNvSpPr>
            <a:spLocks noGrp="1"/>
          </p:cNvSpPr>
          <p:nvPr>
            <p:ph type="sldNum" sz="quarter" idx="4"/>
          </p:nvPr>
        </p:nvSpPr>
        <p:spPr/>
        <p:txBody>
          <a:bodyPr/>
          <a:lstStyle/>
          <a:p>
            <a:fld id="{DC503246-BBCE-4F0A-BCDC-08FC4C52637D}" type="slidenum">
              <a:rPr lang="en-US" smtClean="0"/>
              <a:pPr/>
              <a:t>28</a:t>
            </a:fld>
            <a:endParaRPr lang="en-US"/>
          </a:p>
        </p:txBody>
      </p:sp>
      <p:sp>
        <p:nvSpPr>
          <p:cNvPr id="7" name="コンテンツ プレースホルダー 18">
            <a:extLst>
              <a:ext uri="{FF2B5EF4-FFF2-40B4-BE49-F238E27FC236}">
                <a16:creationId xmlns:a16="http://schemas.microsoft.com/office/drawing/2014/main" id="{9AEE5554-E871-4AF9-8D73-F8FC3128E9FC}"/>
              </a:ext>
            </a:extLst>
          </p:cNvPr>
          <p:cNvSpPr>
            <a:spLocks noGrp="1"/>
          </p:cNvSpPr>
          <p:nvPr>
            <p:ph idx="1"/>
          </p:nvPr>
        </p:nvSpPr>
        <p:spPr>
          <a:xfrm>
            <a:off x="609599" y="1090225"/>
            <a:ext cx="11149779" cy="830997"/>
          </a:xfrm>
        </p:spPr>
        <p:txBody>
          <a:bodyPr/>
          <a:lstStyle/>
          <a:p>
            <a:r>
              <a:rPr lang="ja-JP" altLang="en-US" dirty="0"/>
              <a:t>定期的な進捗会議とマイルストン完了時点での </a:t>
            </a:r>
            <a:r>
              <a:rPr lang="en-US" altLang="ja-JP" dirty="0"/>
              <a:t>CXO </a:t>
            </a:r>
            <a:r>
              <a:rPr lang="ja-JP" altLang="en-US" dirty="0"/>
              <a:t>報告の日付を</a:t>
            </a:r>
            <a:r>
              <a:rPr lang="ja-JP" altLang="en-US" b="1" dirty="0">
                <a:solidFill>
                  <a:schemeClr val="accent2"/>
                </a:solidFill>
              </a:rPr>
              <a:t>ワークショップ内でスケジューラーに設定する</a:t>
            </a:r>
            <a:r>
              <a:rPr lang="ja-JP" altLang="en-US" dirty="0"/>
              <a:t>。</a:t>
            </a:r>
            <a:endParaRPr lang="ja-JP" altLang="en-US" dirty="0">
              <a:solidFill>
                <a:schemeClr val="tx1"/>
              </a:solidFill>
            </a:endParaRPr>
          </a:p>
        </p:txBody>
      </p:sp>
      <p:sp>
        <p:nvSpPr>
          <p:cNvPr id="16" name="四角形: 角を丸くする 15">
            <a:extLst>
              <a:ext uri="{FF2B5EF4-FFF2-40B4-BE49-F238E27FC236}">
                <a16:creationId xmlns:a16="http://schemas.microsoft.com/office/drawing/2014/main" id="{A51ECD83-7DB2-46E0-9085-749AEAC91599}"/>
              </a:ext>
            </a:extLst>
          </p:cNvPr>
          <p:cNvSpPr/>
          <p:nvPr/>
        </p:nvSpPr>
        <p:spPr>
          <a:xfrm>
            <a:off x="5583099"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プロダクト</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マネージャー</a:t>
            </a:r>
          </a:p>
        </p:txBody>
      </p:sp>
      <p:sp>
        <p:nvSpPr>
          <p:cNvPr id="17" name="四角形: 角を丸くする 16">
            <a:extLst>
              <a:ext uri="{FF2B5EF4-FFF2-40B4-BE49-F238E27FC236}">
                <a16:creationId xmlns:a16="http://schemas.microsoft.com/office/drawing/2014/main" id="{92BE0F81-C7FA-42CB-80C9-D29A79AAAE20}"/>
              </a:ext>
            </a:extLst>
          </p:cNvPr>
          <p:cNvSpPr/>
          <p:nvPr/>
        </p:nvSpPr>
        <p:spPr>
          <a:xfrm>
            <a:off x="7838111"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開発者</a:t>
            </a:r>
          </a:p>
        </p:txBody>
      </p:sp>
      <p:sp>
        <p:nvSpPr>
          <p:cNvPr id="18" name="四角形: 角を丸くする 17">
            <a:extLst>
              <a:ext uri="{FF2B5EF4-FFF2-40B4-BE49-F238E27FC236}">
                <a16:creationId xmlns:a16="http://schemas.microsoft.com/office/drawing/2014/main" id="{2A6B2729-8731-4FB0-8CBE-8B8844C74A76}"/>
              </a:ext>
            </a:extLst>
          </p:cNvPr>
          <p:cNvSpPr/>
          <p:nvPr/>
        </p:nvSpPr>
        <p:spPr>
          <a:xfrm>
            <a:off x="10093124" y="1704489"/>
            <a:ext cx="1997650"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データ</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サイエンティスト</a:t>
            </a:r>
          </a:p>
        </p:txBody>
      </p:sp>
      <p:sp>
        <p:nvSpPr>
          <p:cNvPr id="19" name="テキスト ボックス 18">
            <a:extLst>
              <a:ext uri="{FF2B5EF4-FFF2-40B4-BE49-F238E27FC236}">
                <a16:creationId xmlns:a16="http://schemas.microsoft.com/office/drawing/2014/main" id="{E0CDB332-C7CA-4685-861C-2DC79810A53D}"/>
              </a:ext>
            </a:extLst>
          </p:cNvPr>
          <p:cNvSpPr txBox="1"/>
          <p:nvPr/>
        </p:nvSpPr>
        <p:spPr>
          <a:xfrm>
            <a:off x="5583099"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0" name="テキスト ボックス 19">
            <a:extLst>
              <a:ext uri="{FF2B5EF4-FFF2-40B4-BE49-F238E27FC236}">
                <a16:creationId xmlns:a16="http://schemas.microsoft.com/office/drawing/2014/main" id="{EA58782D-CDFC-4170-BE7C-719029BCEBDC}"/>
              </a:ext>
            </a:extLst>
          </p:cNvPr>
          <p:cNvSpPr txBox="1"/>
          <p:nvPr/>
        </p:nvSpPr>
        <p:spPr>
          <a:xfrm>
            <a:off x="5583099"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1" name="テキスト ボックス 20">
            <a:extLst>
              <a:ext uri="{FF2B5EF4-FFF2-40B4-BE49-F238E27FC236}">
                <a16:creationId xmlns:a16="http://schemas.microsoft.com/office/drawing/2014/main" id="{C7577B07-4EF9-400A-9895-A8189FBF6086}"/>
              </a:ext>
            </a:extLst>
          </p:cNvPr>
          <p:cNvSpPr txBox="1"/>
          <p:nvPr/>
        </p:nvSpPr>
        <p:spPr>
          <a:xfrm>
            <a:off x="5636211"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2" name="テキスト ボックス 21">
            <a:extLst>
              <a:ext uri="{FF2B5EF4-FFF2-40B4-BE49-F238E27FC236}">
                <a16:creationId xmlns:a16="http://schemas.microsoft.com/office/drawing/2014/main" id="{B77ED2BD-A0B2-441E-9A07-B6547575BD31}"/>
              </a:ext>
            </a:extLst>
          </p:cNvPr>
          <p:cNvSpPr txBox="1"/>
          <p:nvPr/>
        </p:nvSpPr>
        <p:spPr>
          <a:xfrm>
            <a:off x="7838111"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3" name="テキスト ボックス 22">
            <a:extLst>
              <a:ext uri="{FF2B5EF4-FFF2-40B4-BE49-F238E27FC236}">
                <a16:creationId xmlns:a16="http://schemas.microsoft.com/office/drawing/2014/main" id="{DDF23123-96C1-4B5B-9D2F-9A4B4F3C0C5A}"/>
              </a:ext>
            </a:extLst>
          </p:cNvPr>
          <p:cNvSpPr txBox="1"/>
          <p:nvPr/>
        </p:nvSpPr>
        <p:spPr>
          <a:xfrm>
            <a:off x="7838111"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4" name="テキスト ボックス 23">
            <a:extLst>
              <a:ext uri="{FF2B5EF4-FFF2-40B4-BE49-F238E27FC236}">
                <a16:creationId xmlns:a16="http://schemas.microsoft.com/office/drawing/2014/main" id="{AA4AFDF6-E407-4FBF-9637-FE4C56EFC0D0}"/>
              </a:ext>
            </a:extLst>
          </p:cNvPr>
          <p:cNvSpPr txBox="1"/>
          <p:nvPr/>
        </p:nvSpPr>
        <p:spPr>
          <a:xfrm>
            <a:off x="7891223"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5" name="テキスト ボックス 24">
            <a:extLst>
              <a:ext uri="{FF2B5EF4-FFF2-40B4-BE49-F238E27FC236}">
                <a16:creationId xmlns:a16="http://schemas.microsoft.com/office/drawing/2014/main" id="{EE81B404-F017-46D5-A266-909074892BB9}"/>
              </a:ext>
            </a:extLst>
          </p:cNvPr>
          <p:cNvSpPr txBox="1"/>
          <p:nvPr/>
        </p:nvSpPr>
        <p:spPr>
          <a:xfrm>
            <a:off x="10199346"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6" name="テキスト ボックス 25">
            <a:extLst>
              <a:ext uri="{FF2B5EF4-FFF2-40B4-BE49-F238E27FC236}">
                <a16:creationId xmlns:a16="http://schemas.microsoft.com/office/drawing/2014/main" id="{90ADE181-03EE-48B4-8843-FBD30D2C33DA}"/>
              </a:ext>
            </a:extLst>
          </p:cNvPr>
          <p:cNvSpPr txBox="1"/>
          <p:nvPr/>
        </p:nvSpPr>
        <p:spPr>
          <a:xfrm>
            <a:off x="10199346"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7" name="テキスト ボックス 26">
            <a:extLst>
              <a:ext uri="{FF2B5EF4-FFF2-40B4-BE49-F238E27FC236}">
                <a16:creationId xmlns:a16="http://schemas.microsoft.com/office/drawing/2014/main" id="{B6EB432C-766E-45C3-BCF5-9241C15F7A76}"/>
              </a:ext>
            </a:extLst>
          </p:cNvPr>
          <p:cNvSpPr txBox="1"/>
          <p:nvPr/>
        </p:nvSpPr>
        <p:spPr>
          <a:xfrm>
            <a:off x="10199346"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1" name="テキスト ボックス 30">
            <a:extLst>
              <a:ext uri="{FF2B5EF4-FFF2-40B4-BE49-F238E27FC236}">
                <a16:creationId xmlns:a16="http://schemas.microsoft.com/office/drawing/2014/main" id="{462938EE-72AB-4A17-88B5-C89E2A2172BC}"/>
              </a:ext>
            </a:extLst>
          </p:cNvPr>
          <p:cNvSpPr txBox="1"/>
          <p:nvPr/>
        </p:nvSpPr>
        <p:spPr>
          <a:xfrm>
            <a:off x="5583099"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2" name="テキスト ボックス 31">
            <a:extLst>
              <a:ext uri="{FF2B5EF4-FFF2-40B4-BE49-F238E27FC236}">
                <a16:creationId xmlns:a16="http://schemas.microsoft.com/office/drawing/2014/main" id="{D7C0EAC2-5B7A-456E-95FC-3F3A1BB15B22}"/>
              </a:ext>
            </a:extLst>
          </p:cNvPr>
          <p:cNvSpPr txBox="1"/>
          <p:nvPr/>
        </p:nvSpPr>
        <p:spPr>
          <a:xfrm>
            <a:off x="7838111"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3" name="テキスト ボックス 32">
            <a:extLst>
              <a:ext uri="{FF2B5EF4-FFF2-40B4-BE49-F238E27FC236}">
                <a16:creationId xmlns:a16="http://schemas.microsoft.com/office/drawing/2014/main" id="{04219F07-4608-48FA-848C-0BB216D84C4A}"/>
              </a:ext>
            </a:extLst>
          </p:cNvPr>
          <p:cNvSpPr txBox="1"/>
          <p:nvPr/>
        </p:nvSpPr>
        <p:spPr>
          <a:xfrm>
            <a:off x="10199346"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pic>
        <p:nvPicPr>
          <p:cNvPr id="34" name="グラフィックス 33" descr="ストップウォッチ 単色塗りつぶし">
            <a:extLst>
              <a:ext uri="{FF2B5EF4-FFF2-40B4-BE49-F238E27FC236}">
                <a16:creationId xmlns:a16="http://schemas.microsoft.com/office/drawing/2014/main" id="{BB684034-1376-4B21-9D3E-735C6EF3E79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169219" y="191940"/>
            <a:ext cx="763585" cy="763585"/>
          </a:xfrm>
          <a:prstGeom prst="rect">
            <a:avLst/>
          </a:prstGeom>
        </p:spPr>
      </p:pic>
      <p:sp>
        <p:nvSpPr>
          <p:cNvPr id="35" name="テキスト ボックス 34">
            <a:extLst>
              <a:ext uri="{FF2B5EF4-FFF2-40B4-BE49-F238E27FC236}">
                <a16:creationId xmlns:a16="http://schemas.microsoft.com/office/drawing/2014/main" id="{E6FD1AA7-4604-48ED-AC46-B378A7A932FE}"/>
              </a:ext>
            </a:extLst>
          </p:cNvPr>
          <p:cNvSpPr txBox="1"/>
          <p:nvPr/>
        </p:nvSpPr>
        <p:spPr>
          <a:xfrm>
            <a:off x="10826440" y="342900"/>
            <a:ext cx="1257405" cy="461665"/>
          </a:xfrm>
          <a:prstGeom prst="rect">
            <a:avLst/>
          </a:prstGeom>
          <a:noFill/>
        </p:spPr>
        <p:txBody>
          <a:bodyPr wrap="square" lIns="0" rIns="0" rtlCol="0">
            <a:spAutoFit/>
          </a:bodyPr>
          <a:lstStyle/>
          <a:p>
            <a:pPr algn="ctr"/>
            <a:r>
              <a:rPr kumimoji="1" lang="en-US" altLang="ja-JP" sz="2400" dirty="0"/>
              <a:t>5 min</a:t>
            </a:r>
            <a:endParaRPr kumimoji="1" lang="ja-JP" altLang="en-US" sz="2400" dirty="0" err="1"/>
          </a:p>
        </p:txBody>
      </p:sp>
      <p:cxnSp>
        <p:nvCxnSpPr>
          <p:cNvPr id="36" name="直線コネクタ 35">
            <a:extLst>
              <a:ext uri="{FF2B5EF4-FFF2-40B4-BE49-F238E27FC236}">
                <a16:creationId xmlns:a16="http://schemas.microsoft.com/office/drawing/2014/main" id="{343F22F3-B4E3-454A-8765-5C1A2DB8E6AE}"/>
              </a:ext>
            </a:extLst>
          </p:cNvPr>
          <p:cNvCxnSpPr/>
          <p:nvPr/>
        </p:nvCxnSpPr>
        <p:spPr>
          <a:xfrm>
            <a:off x="520861" y="3984680"/>
            <a:ext cx="11061539" cy="0"/>
          </a:xfrm>
          <a:prstGeom prst="line">
            <a:avLst/>
          </a:prstGeom>
          <a:ln w="9525" cap="rnd">
            <a:solidFill>
              <a:schemeClr val="tx1"/>
            </a:solidFill>
            <a:prstDash val="dash"/>
            <a:round/>
          </a:ln>
        </p:spPr>
        <p:style>
          <a:lnRef idx="1">
            <a:schemeClr val="accent1"/>
          </a:lnRef>
          <a:fillRef idx="0">
            <a:schemeClr val="accent1"/>
          </a:fillRef>
          <a:effectRef idx="0">
            <a:schemeClr val="accent1"/>
          </a:effectRef>
          <a:fontRef idx="minor">
            <a:schemeClr val="tx1"/>
          </a:fontRef>
        </p:style>
      </p:cxnSp>
      <p:sp>
        <p:nvSpPr>
          <p:cNvPr id="37" name="四角形: 角を丸くする 36">
            <a:extLst>
              <a:ext uri="{FF2B5EF4-FFF2-40B4-BE49-F238E27FC236}">
                <a16:creationId xmlns:a16="http://schemas.microsoft.com/office/drawing/2014/main" id="{22715402-CBD9-46E6-BA15-0C5812C9830F}"/>
              </a:ext>
            </a:extLst>
          </p:cNvPr>
          <p:cNvSpPr/>
          <p:nvPr/>
        </p:nvSpPr>
        <p:spPr>
          <a:xfrm>
            <a:off x="9016181" y="3798996"/>
            <a:ext cx="2471693" cy="370876"/>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en-US" altLang="ja-JP" b="1" dirty="0">
                <a:solidFill>
                  <a:schemeClr val="accent2"/>
                </a:solidFill>
                <a:latin typeface="メイリオ" panose="020B0604030504040204" pitchFamily="50" charset="-128"/>
                <a:ea typeface="メイリオ" panose="020B0604030504040204" pitchFamily="50" charset="-128"/>
              </a:rPr>
              <a:t>CXO </a:t>
            </a:r>
            <a:r>
              <a:rPr kumimoji="1" lang="ja-JP" altLang="en-US" b="1" dirty="0">
                <a:solidFill>
                  <a:schemeClr val="accent2"/>
                </a:solidFill>
                <a:latin typeface="メイリオ" panose="020B0604030504040204" pitchFamily="50" charset="-128"/>
                <a:ea typeface="メイリオ" panose="020B0604030504040204" pitchFamily="50" charset="-128"/>
              </a:rPr>
              <a:t>報告 </a:t>
            </a:r>
            <a:r>
              <a:rPr kumimoji="1" lang="en-US" altLang="ja-JP" b="1" dirty="0">
                <a:solidFill>
                  <a:schemeClr val="accent2"/>
                </a:solidFill>
                <a:latin typeface="メイリオ" panose="020B0604030504040204" pitchFamily="50" charset="-128"/>
                <a:ea typeface="メイリオ" panose="020B0604030504040204" pitchFamily="50" charset="-128"/>
              </a:rPr>
              <a:t>: x/x</a:t>
            </a:r>
            <a:endParaRPr kumimoji="1" lang="ja-JP" altLang="en-US" b="1" dirty="0">
              <a:solidFill>
                <a:schemeClr val="accent2"/>
              </a:solidFill>
              <a:latin typeface="メイリオ" panose="020B0604030504040204" pitchFamily="50" charset="-128"/>
              <a:ea typeface="メイリオ" panose="020B0604030504040204" pitchFamily="50" charset="-128"/>
            </a:endParaRPr>
          </a:p>
        </p:txBody>
      </p:sp>
      <p:cxnSp>
        <p:nvCxnSpPr>
          <p:cNvPr id="38" name="直線コネクタ 37">
            <a:extLst>
              <a:ext uri="{FF2B5EF4-FFF2-40B4-BE49-F238E27FC236}">
                <a16:creationId xmlns:a16="http://schemas.microsoft.com/office/drawing/2014/main" id="{35DA0DE2-519A-4F44-B710-A13ADC710595}"/>
              </a:ext>
            </a:extLst>
          </p:cNvPr>
          <p:cNvCxnSpPr/>
          <p:nvPr/>
        </p:nvCxnSpPr>
        <p:spPr>
          <a:xfrm>
            <a:off x="520861" y="4797083"/>
            <a:ext cx="11061539" cy="0"/>
          </a:xfrm>
          <a:prstGeom prst="line">
            <a:avLst/>
          </a:prstGeom>
          <a:ln w="9525" cap="rnd">
            <a:solidFill>
              <a:schemeClr val="tx1"/>
            </a:solidFill>
            <a:prstDash val="dash"/>
            <a:round/>
          </a:ln>
        </p:spPr>
        <p:style>
          <a:lnRef idx="1">
            <a:schemeClr val="accent1"/>
          </a:lnRef>
          <a:fillRef idx="0">
            <a:schemeClr val="accent1"/>
          </a:fillRef>
          <a:effectRef idx="0">
            <a:schemeClr val="accent1"/>
          </a:effectRef>
          <a:fontRef idx="minor">
            <a:schemeClr val="tx1"/>
          </a:fontRef>
        </p:style>
      </p:cxnSp>
      <p:sp>
        <p:nvSpPr>
          <p:cNvPr id="39" name="四角形: 角を丸くする 38">
            <a:extLst>
              <a:ext uri="{FF2B5EF4-FFF2-40B4-BE49-F238E27FC236}">
                <a16:creationId xmlns:a16="http://schemas.microsoft.com/office/drawing/2014/main" id="{824AEF41-70D9-44E0-8EA3-49D401949D1B}"/>
              </a:ext>
            </a:extLst>
          </p:cNvPr>
          <p:cNvSpPr/>
          <p:nvPr/>
        </p:nvSpPr>
        <p:spPr>
          <a:xfrm>
            <a:off x="9016181" y="4611399"/>
            <a:ext cx="2471693" cy="370876"/>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en-US" altLang="ja-JP" b="1" dirty="0">
                <a:solidFill>
                  <a:schemeClr val="accent2"/>
                </a:solidFill>
                <a:latin typeface="メイリオ" panose="020B0604030504040204" pitchFamily="50" charset="-128"/>
                <a:ea typeface="メイリオ" panose="020B0604030504040204" pitchFamily="50" charset="-128"/>
              </a:rPr>
              <a:t>CXO </a:t>
            </a:r>
            <a:r>
              <a:rPr kumimoji="1" lang="ja-JP" altLang="en-US" b="1" dirty="0">
                <a:solidFill>
                  <a:schemeClr val="accent2"/>
                </a:solidFill>
                <a:latin typeface="メイリオ" panose="020B0604030504040204" pitchFamily="50" charset="-128"/>
                <a:ea typeface="メイリオ" panose="020B0604030504040204" pitchFamily="50" charset="-128"/>
              </a:rPr>
              <a:t>報告</a:t>
            </a:r>
            <a:r>
              <a:rPr kumimoji="1" lang="en-US" altLang="ja-JP" b="1" dirty="0">
                <a:solidFill>
                  <a:schemeClr val="accent2"/>
                </a:solidFill>
                <a:latin typeface="メイリオ" panose="020B0604030504040204" pitchFamily="50" charset="-128"/>
                <a:ea typeface="メイリオ" panose="020B0604030504040204" pitchFamily="50" charset="-128"/>
              </a:rPr>
              <a:t>: x/x</a:t>
            </a:r>
            <a:endParaRPr kumimoji="1" lang="ja-JP" altLang="en-US" b="1" dirty="0">
              <a:solidFill>
                <a:schemeClr val="accent2"/>
              </a:solidFill>
              <a:latin typeface="メイリオ" panose="020B0604030504040204" pitchFamily="50" charset="-128"/>
              <a:ea typeface="メイリオ" panose="020B0604030504040204" pitchFamily="50" charset="-128"/>
            </a:endParaRPr>
          </a:p>
        </p:txBody>
      </p:sp>
      <p:cxnSp>
        <p:nvCxnSpPr>
          <p:cNvPr id="40" name="直線コネクタ 39">
            <a:extLst>
              <a:ext uri="{FF2B5EF4-FFF2-40B4-BE49-F238E27FC236}">
                <a16:creationId xmlns:a16="http://schemas.microsoft.com/office/drawing/2014/main" id="{90ECDF0A-C1D9-47C1-B8EF-E9808C5A028F}"/>
              </a:ext>
            </a:extLst>
          </p:cNvPr>
          <p:cNvCxnSpPr/>
          <p:nvPr/>
        </p:nvCxnSpPr>
        <p:spPr>
          <a:xfrm>
            <a:off x="520861" y="5644081"/>
            <a:ext cx="11061539" cy="0"/>
          </a:xfrm>
          <a:prstGeom prst="line">
            <a:avLst/>
          </a:prstGeom>
          <a:ln w="9525" cap="rnd">
            <a:solidFill>
              <a:schemeClr val="tx1"/>
            </a:solidFill>
            <a:prstDash val="dash"/>
            <a:round/>
          </a:ln>
        </p:spPr>
        <p:style>
          <a:lnRef idx="1">
            <a:schemeClr val="accent1"/>
          </a:lnRef>
          <a:fillRef idx="0">
            <a:schemeClr val="accent1"/>
          </a:fillRef>
          <a:effectRef idx="0">
            <a:schemeClr val="accent1"/>
          </a:effectRef>
          <a:fontRef idx="minor">
            <a:schemeClr val="tx1"/>
          </a:fontRef>
        </p:style>
      </p:cxnSp>
      <p:sp>
        <p:nvSpPr>
          <p:cNvPr id="41" name="四角形: 角を丸くする 40">
            <a:extLst>
              <a:ext uri="{FF2B5EF4-FFF2-40B4-BE49-F238E27FC236}">
                <a16:creationId xmlns:a16="http://schemas.microsoft.com/office/drawing/2014/main" id="{E473D1AB-FE70-406A-AF61-97D3BC390F41}"/>
              </a:ext>
            </a:extLst>
          </p:cNvPr>
          <p:cNvSpPr/>
          <p:nvPr/>
        </p:nvSpPr>
        <p:spPr>
          <a:xfrm>
            <a:off x="9016181" y="5458397"/>
            <a:ext cx="2471693" cy="370876"/>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en-US" altLang="ja-JP" b="1" dirty="0">
                <a:solidFill>
                  <a:schemeClr val="accent2"/>
                </a:solidFill>
                <a:latin typeface="メイリオ" panose="020B0604030504040204" pitchFamily="50" charset="-128"/>
                <a:ea typeface="メイリオ" panose="020B0604030504040204" pitchFamily="50" charset="-128"/>
              </a:rPr>
              <a:t>CXO </a:t>
            </a:r>
            <a:r>
              <a:rPr kumimoji="1" lang="ja-JP" altLang="en-US" b="1" dirty="0">
                <a:solidFill>
                  <a:schemeClr val="accent2"/>
                </a:solidFill>
                <a:latin typeface="メイリオ" panose="020B0604030504040204" pitchFamily="50" charset="-128"/>
                <a:ea typeface="メイリオ" panose="020B0604030504040204" pitchFamily="50" charset="-128"/>
              </a:rPr>
              <a:t>報告</a:t>
            </a:r>
            <a:r>
              <a:rPr kumimoji="1" lang="en-US" altLang="ja-JP" b="1" dirty="0">
                <a:solidFill>
                  <a:schemeClr val="accent2"/>
                </a:solidFill>
                <a:latin typeface="メイリオ" panose="020B0604030504040204" pitchFamily="50" charset="-128"/>
                <a:ea typeface="メイリオ" panose="020B0604030504040204" pitchFamily="50" charset="-128"/>
              </a:rPr>
              <a:t>: x/x</a:t>
            </a:r>
            <a:endParaRPr kumimoji="1" lang="ja-JP" altLang="en-US" b="1" dirty="0">
              <a:solidFill>
                <a:schemeClr val="accent2"/>
              </a:solidFill>
              <a:latin typeface="メイリオ" panose="020B0604030504040204" pitchFamily="50" charset="-128"/>
              <a:ea typeface="メイリオ" panose="020B0604030504040204" pitchFamily="50" charset="-128"/>
            </a:endParaRPr>
          </a:p>
        </p:txBody>
      </p:sp>
      <p:sp>
        <p:nvSpPr>
          <p:cNvPr id="44" name="四角形: 角を丸くする 43">
            <a:extLst>
              <a:ext uri="{FF2B5EF4-FFF2-40B4-BE49-F238E27FC236}">
                <a16:creationId xmlns:a16="http://schemas.microsoft.com/office/drawing/2014/main" id="{8553CE26-A468-4128-AE79-B103F19DA324}"/>
              </a:ext>
            </a:extLst>
          </p:cNvPr>
          <p:cNvSpPr/>
          <p:nvPr/>
        </p:nvSpPr>
        <p:spPr>
          <a:xfrm>
            <a:off x="6096000" y="3388644"/>
            <a:ext cx="5391874" cy="370876"/>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毎週 </a:t>
            </a:r>
            <a:r>
              <a:rPr kumimoji="1" lang="en-US" altLang="ja-JP" dirty="0">
                <a:solidFill>
                  <a:schemeClr val="tx1"/>
                </a:solidFill>
              </a:rPr>
              <a:t>x </a:t>
            </a:r>
            <a:r>
              <a:rPr kumimoji="1" lang="ja-JP" altLang="en-US" dirty="0">
                <a:solidFill>
                  <a:schemeClr val="tx1"/>
                </a:solidFill>
                <a:latin typeface="メイリオ" panose="020B0604030504040204" pitchFamily="50" charset="-128"/>
                <a:ea typeface="メイリオ" panose="020B0604030504040204" pitchFamily="50" charset="-128"/>
              </a:rPr>
              <a:t>曜日</a:t>
            </a:r>
            <a:r>
              <a:rPr kumimoji="1" lang="ja-JP" altLang="en-US" dirty="0">
                <a:solidFill>
                  <a:schemeClr val="tx1"/>
                </a:solidFill>
              </a:rPr>
              <a:t> </a:t>
            </a:r>
            <a:r>
              <a:rPr kumimoji="1" lang="en-US" altLang="ja-JP" dirty="0">
                <a:solidFill>
                  <a:schemeClr val="tx1"/>
                </a:solidFill>
              </a:rPr>
              <a:t>00:00-00:00 </a:t>
            </a:r>
            <a:r>
              <a:rPr kumimoji="1" lang="ja-JP" altLang="en-US" dirty="0">
                <a:solidFill>
                  <a:schemeClr val="tx1"/>
                </a:solidFill>
              </a:rPr>
              <a:t>で進捗確認</a:t>
            </a:r>
            <a:endParaRPr kumimoji="1" lang="ja-JP" altLang="en-US" b="1" dirty="0">
              <a:solidFill>
                <a:schemeClr val="tx1"/>
              </a:solidFill>
              <a:latin typeface="メイリオ" panose="020B0604030504040204" pitchFamily="50" charset="-128"/>
              <a:ea typeface="メイリオ" panose="020B0604030504040204" pitchFamily="50" charset="-128"/>
            </a:endParaRPr>
          </a:p>
        </p:txBody>
      </p:sp>
      <p:sp>
        <p:nvSpPr>
          <p:cNvPr id="45" name="四角形: 角を丸くする 44">
            <a:extLst>
              <a:ext uri="{FF2B5EF4-FFF2-40B4-BE49-F238E27FC236}">
                <a16:creationId xmlns:a16="http://schemas.microsoft.com/office/drawing/2014/main" id="{865BD90B-DB41-4D2E-B87B-A847A8076402}"/>
              </a:ext>
            </a:extLst>
          </p:cNvPr>
          <p:cNvSpPr/>
          <p:nvPr/>
        </p:nvSpPr>
        <p:spPr>
          <a:xfrm>
            <a:off x="6096000" y="4175247"/>
            <a:ext cx="5391874" cy="370876"/>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毎週 </a:t>
            </a:r>
            <a:r>
              <a:rPr kumimoji="1" lang="en-US" altLang="ja-JP" dirty="0">
                <a:solidFill>
                  <a:schemeClr val="tx1"/>
                </a:solidFill>
              </a:rPr>
              <a:t>x </a:t>
            </a:r>
            <a:r>
              <a:rPr kumimoji="1" lang="ja-JP" altLang="en-US" dirty="0">
                <a:solidFill>
                  <a:schemeClr val="tx1"/>
                </a:solidFill>
                <a:latin typeface="メイリオ" panose="020B0604030504040204" pitchFamily="50" charset="-128"/>
                <a:ea typeface="メイリオ" panose="020B0604030504040204" pitchFamily="50" charset="-128"/>
              </a:rPr>
              <a:t>曜日</a:t>
            </a:r>
            <a:r>
              <a:rPr kumimoji="1" lang="ja-JP" altLang="en-US" dirty="0">
                <a:solidFill>
                  <a:schemeClr val="tx1"/>
                </a:solidFill>
              </a:rPr>
              <a:t> </a:t>
            </a:r>
            <a:r>
              <a:rPr kumimoji="1" lang="en-US" altLang="ja-JP" dirty="0">
                <a:solidFill>
                  <a:schemeClr val="tx1"/>
                </a:solidFill>
              </a:rPr>
              <a:t>00:00-00:00 </a:t>
            </a:r>
            <a:r>
              <a:rPr kumimoji="1" lang="ja-JP" altLang="en-US" dirty="0">
                <a:solidFill>
                  <a:schemeClr val="tx1"/>
                </a:solidFill>
              </a:rPr>
              <a:t>で進捗確認</a:t>
            </a:r>
            <a:endParaRPr kumimoji="1" lang="ja-JP" altLang="en-US" b="1" dirty="0">
              <a:solidFill>
                <a:schemeClr val="tx1"/>
              </a:solidFill>
              <a:latin typeface="メイリオ" panose="020B0604030504040204" pitchFamily="50" charset="-128"/>
              <a:ea typeface="メイリオ" panose="020B0604030504040204" pitchFamily="50" charset="-128"/>
            </a:endParaRPr>
          </a:p>
        </p:txBody>
      </p:sp>
      <p:sp>
        <p:nvSpPr>
          <p:cNvPr id="46" name="四角形: 角を丸くする 45">
            <a:extLst>
              <a:ext uri="{FF2B5EF4-FFF2-40B4-BE49-F238E27FC236}">
                <a16:creationId xmlns:a16="http://schemas.microsoft.com/office/drawing/2014/main" id="{7A69F532-5E31-448A-AC48-6C6A0A1E7727}"/>
              </a:ext>
            </a:extLst>
          </p:cNvPr>
          <p:cNvSpPr/>
          <p:nvPr/>
        </p:nvSpPr>
        <p:spPr>
          <a:xfrm>
            <a:off x="6096000" y="5012683"/>
            <a:ext cx="5391874" cy="370876"/>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毎週 </a:t>
            </a:r>
            <a:r>
              <a:rPr kumimoji="1" lang="en-US" altLang="ja-JP" dirty="0">
                <a:solidFill>
                  <a:schemeClr val="tx1"/>
                </a:solidFill>
              </a:rPr>
              <a:t>x </a:t>
            </a:r>
            <a:r>
              <a:rPr kumimoji="1" lang="ja-JP" altLang="en-US" dirty="0">
                <a:solidFill>
                  <a:schemeClr val="tx1"/>
                </a:solidFill>
                <a:latin typeface="メイリオ" panose="020B0604030504040204" pitchFamily="50" charset="-128"/>
                <a:ea typeface="メイリオ" panose="020B0604030504040204" pitchFamily="50" charset="-128"/>
              </a:rPr>
              <a:t>曜日</a:t>
            </a:r>
            <a:r>
              <a:rPr kumimoji="1" lang="ja-JP" altLang="en-US" dirty="0">
                <a:solidFill>
                  <a:schemeClr val="tx1"/>
                </a:solidFill>
              </a:rPr>
              <a:t> </a:t>
            </a:r>
            <a:r>
              <a:rPr kumimoji="1" lang="en-US" altLang="ja-JP" dirty="0">
                <a:solidFill>
                  <a:schemeClr val="tx1"/>
                </a:solidFill>
              </a:rPr>
              <a:t>00:00-00:00 </a:t>
            </a:r>
            <a:r>
              <a:rPr kumimoji="1" lang="ja-JP" altLang="en-US" dirty="0">
                <a:solidFill>
                  <a:schemeClr val="tx1"/>
                </a:solidFill>
              </a:rPr>
              <a:t>で進捗確認</a:t>
            </a:r>
            <a:endParaRPr kumimoji="1" lang="ja-JP" altLang="en-US" b="1" dirty="0">
              <a:solidFill>
                <a:schemeClr val="tx1"/>
              </a:solidFill>
              <a:latin typeface="メイリオ" panose="020B0604030504040204" pitchFamily="50" charset="-128"/>
              <a:ea typeface="メイリオ" panose="020B0604030504040204" pitchFamily="50" charset="-128"/>
            </a:endParaRPr>
          </a:p>
        </p:txBody>
      </p:sp>
      <p:sp>
        <p:nvSpPr>
          <p:cNvPr id="43" name="矢印: 五方向 42">
            <a:extLst>
              <a:ext uri="{FF2B5EF4-FFF2-40B4-BE49-F238E27FC236}">
                <a16:creationId xmlns:a16="http://schemas.microsoft.com/office/drawing/2014/main" id="{797D4B43-218C-4F92-B0ED-FEA6719F893C}"/>
              </a:ext>
            </a:extLst>
          </p:cNvPr>
          <p:cNvSpPr/>
          <p:nvPr/>
        </p:nvSpPr>
        <p:spPr>
          <a:xfrm>
            <a:off x="991563" y="2472052"/>
            <a:ext cx="2075728" cy="659757"/>
          </a:xfrm>
          <a:prstGeom prst="homePlat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マイルストン⓪</a:t>
            </a:r>
          </a:p>
        </p:txBody>
      </p:sp>
      <p:sp>
        <p:nvSpPr>
          <p:cNvPr id="47" name="四角形: 角を丸くする 46">
            <a:extLst>
              <a:ext uri="{FF2B5EF4-FFF2-40B4-BE49-F238E27FC236}">
                <a16:creationId xmlns:a16="http://schemas.microsoft.com/office/drawing/2014/main" id="{9E751232-F48B-4FF3-9E8C-E611C5509912}"/>
              </a:ext>
            </a:extLst>
          </p:cNvPr>
          <p:cNvSpPr/>
          <p:nvPr/>
        </p:nvSpPr>
        <p:spPr>
          <a:xfrm>
            <a:off x="3210288" y="2440377"/>
            <a:ext cx="2075725"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ユースケースを</a:t>
            </a:r>
            <a:br>
              <a:rPr kumimoji="1" lang="en-US" altLang="ja-JP" dirty="0">
                <a:solidFill>
                  <a:srgbClr val="111724"/>
                </a:solidFill>
                <a:latin typeface="メイリオ" panose="020B0604030504040204" pitchFamily="50" charset="-128"/>
                <a:ea typeface="メイリオ" panose="020B0604030504040204" pitchFamily="50" charset="-128"/>
              </a:rPr>
            </a:br>
            <a:r>
              <a:rPr kumimoji="1" lang="ja-JP" altLang="en-US" dirty="0">
                <a:solidFill>
                  <a:srgbClr val="111724"/>
                </a:solidFill>
                <a:latin typeface="メイリオ" panose="020B0604030504040204" pitchFamily="50" charset="-128"/>
                <a:ea typeface="メイリオ" panose="020B0604030504040204" pitchFamily="50" charset="-128"/>
              </a:rPr>
              <a:t>確定する</a:t>
            </a:r>
          </a:p>
        </p:txBody>
      </p:sp>
      <p:sp>
        <p:nvSpPr>
          <p:cNvPr id="48" name="矢印: 五方向 47">
            <a:extLst>
              <a:ext uri="{FF2B5EF4-FFF2-40B4-BE49-F238E27FC236}">
                <a16:creationId xmlns:a16="http://schemas.microsoft.com/office/drawing/2014/main" id="{7041B769-BE23-4AAD-96A3-D3A94D16F954}"/>
              </a:ext>
            </a:extLst>
          </p:cNvPr>
          <p:cNvSpPr/>
          <p:nvPr/>
        </p:nvSpPr>
        <p:spPr>
          <a:xfrm>
            <a:off x="991563" y="3246926"/>
            <a:ext cx="2075728" cy="659757"/>
          </a:xfrm>
          <a:prstGeom prst="homePlat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マイルストン①</a:t>
            </a:r>
          </a:p>
        </p:txBody>
      </p:sp>
      <p:sp>
        <p:nvSpPr>
          <p:cNvPr id="49" name="矢印: 五方向 48">
            <a:extLst>
              <a:ext uri="{FF2B5EF4-FFF2-40B4-BE49-F238E27FC236}">
                <a16:creationId xmlns:a16="http://schemas.microsoft.com/office/drawing/2014/main" id="{F2870F48-65A9-4315-A9FD-AD0AD66B196F}"/>
              </a:ext>
            </a:extLst>
          </p:cNvPr>
          <p:cNvSpPr/>
          <p:nvPr/>
        </p:nvSpPr>
        <p:spPr>
          <a:xfrm>
            <a:off x="991563" y="4057882"/>
            <a:ext cx="2075728" cy="659757"/>
          </a:xfrm>
          <a:prstGeom prst="homePlat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マイルストン②</a:t>
            </a:r>
          </a:p>
        </p:txBody>
      </p:sp>
      <p:sp>
        <p:nvSpPr>
          <p:cNvPr id="50" name="矢印: 五方向 49">
            <a:extLst>
              <a:ext uri="{FF2B5EF4-FFF2-40B4-BE49-F238E27FC236}">
                <a16:creationId xmlns:a16="http://schemas.microsoft.com/office/drawing/2014/main" id="{7479FE64-8888-4A81-8E8A-95332C0876B8}"/>
              </a:ext>
            </a:extLst>
          </p:cNvPr>
          <p:cNvSpPr/>
          <p:nvPr/>
        </p:nvSpPr>
        <p:spPr>
          <a:xfrm>
            <a:off x="991563" y="4910542"/>
            <a:ext cx="2075728" cy="659757"/>
          </a:xfrm>
          <a:prstGeom prst="homePlat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マイルストン③</a:t>
            </a:r>
          </a:p>
        </p:txBody>
      </p:sp>
      <p:sp>
        <p:nvSpPr>
          <p:cNvPr id="51" name="四角形: 角を丸くする 50">
            <a:extLst>
              <a:ext uri="{FF2B5EF4-FFF2-40B4-BE49-F238E27FC236}">
                <a16:creationId xmlns:a16="http://schemas.microsoft.com/office/drawing/2014/main" id="{5CCA8A4D-5B3E-407D-966E-8BE3726AB595}"/>
              </a:ext>
            </a:extLst>
          </p:cNvPr>
          <p:cNvSpPr/>
          <p:nvPr/>
        </p:nvSpPr>
        <p:spPr>
          <a:xfrm>
            <a:off x="3210288" y="3246926"/>
            <a:ext cx="2075725"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顧客の明確な</a:t>
            </a:r>
            <a:br>
              <a:rPr kumimoji="1" lang="en-US" altLang="ja-JP" dirty="0">
                <a:solidFill>
                  <a:srgbClr val="111724"/>
                </a:solidFill>
                <a:latin typeface="メイリオ" panose="020B0604030504040204" pitchFamily="50" charset="-128"/>
                <a:ea typeface="メイリオ" panose="020B0604030504040204" pitchFamily="50" charset="-128"/>
              </a:rPr>
            </a:br>
            <a:r>
              <a:rPr kumimoji="1" lang="ja-JP" altLang="en-US" dirty="0">
                <a:solidFill>
                  <a:srgbClr val="111724"/>
                </a:solidFill>
                <a:latin typeface="メイリオ" panose="020B0604030504040204" pitchFamily="50" charset="-128"/>
                <a:ea typeface="メイリオ" panose="020B0604030504040204" pitchFamily="50" charset="-128"/>
              </a:rPr>
              <a:t>反応を確認</a:t>
            </a:r>
          </a:p>
        </p:txBody>
      </p:sp>
      <p:sp>
        <p:nvSpPr>
          <p:cNvPr id="52" name="四角形: 角を丸くする 51">
            <a:extLst>
              <a:ext uri="{FF2B5EF4-FFF2-40B4-BE49-F238E27FC236}">
                <a16:creationId xmlns:a16="http://schemas.microsoft.com/office/drawing/2014/main" id="{7CA3DFEB-4603-4AEA-8450-59CF9F07F2DB}"/>
              </a:ext>
            </a:extLst>
          </p:cNvPr>
          <p:cNvSpPr/>
          <p:nvPr/>
        </p:nvSpPr>
        <p:spPr>
          <a:xfrm>
            <a:off x="3210288" y="4063669"/>
            <a:ext cx="2075726"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ビジネス </a:t>
            </a:r>
            <a:r>
              <a:rPr kumimoji="1" lang="en-US" altLang="ja-JP" dirty="0">
                <a:solidFill>
                  <a:srgbClr val="111724"/>
                </a:solidFill>
                <a:latin typeface="メイリオ" panose="020B0604030504040204" pitchFamily="50" charset="-128"/>
                <a:ea typeface="メイリオ" panose="020B0604030504040204" pitchFamily="50" charset="-128"/>
              </a:rPr>
              <a:t>KPI </a:t>
            </a:r>
            <a:r>
              <a:rPr kumimoji="1" lang="ja-JP" altLang="en-US" dirty="0">
                <a:solidFill>
                  <a:srgbClr val="111724"/>
                </a:solidFill>
                <a:latin typeface="メイリオ" panose="020B0604030504040204" pitchFamily="50" charset="-128"/>
                <a:ea typeface="メイリオ" panose="020B0604030504040204" pitchFamily="50" charset="-128"/>
              </a:rPr>
              <a:t>の</a:t>
            </a:r>
            <a:br>
              <a:rPr kumimoji="1" lang="en-US" altLang="ja-JP" dirty="0">
                <a:solidFill>
                  <a:srgbClr val="111724"/>
                </a:solidFill>
                <a:latin typeface="メイリオ" panose="020B0604030504040204" pitchFamily="50" charset="-128"/>
                <a:ea typeface="メイリオ" panose="020B0604030504040204" pitchFamily="50" charset="-128"/>
              </a:rPr>
            </a:br>
            <a:r>
              <a:rPr kumimoji="1" lang="ja-JP" altLang="en-US" dirty="0">
                <a:solidFill>
                  <a:srgbClr val="111724"/>
                </a:solidFill>
                <a:latin typeface="メイリオ" panose="020B0604030504040204" pitchFamily="50" charset="-128"/>
                <a:ea typeface="メイリオ" panose="020B0604030504040204" pitchFamily="50" charset="-128"/>
              </a:rPr>
              <a:t>改善を確認</a:t>
            </a:r>
          </a:p>
        </p:txBody>
      </p:sp>
      <p:sp>
        <p:nvSpPr>
          <p:cNvPr id="53" name="四角形: 角を丸くする 52">
            <a:extLst>
              <a:ext uri="{FF2B5EF4-FFF2-40B4-BE49-F238E27FC236}">
                <a16:creationId xmlns:a16="http://schemas.microsoft.com/office/drawing/2014/main" id="{1E62B3E9-7185-4635-BEB5-25417ECF1B85}"/>
              </a:ext>
            </a:extLst>
          </p:cNvPr>
          <p:cNvSpPr/>
          <p:nvPr/>
        </p:nvSpPr>
        <p:spPr>
          <a:xfrm>
            <a:off x="3210288" y="4868838"/>
            <a:ext cx="2075726"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rgbClr val="111724"/>
                </a:solidFill>
                <a:latin typeface="メイリオ" panose="020B0604030504040204" pitchFamily="50" charset="-128"/>
                <a:ea typeface="メイリオ" panose="020B0604030504040204" pitchFamily="50" charset="-128"/>
              </a:rPr>
              <a:t>モデル改善による反応の改善を確認</a:t>
            </a:r>
          </a:p>
        </p:txBody>
      </p:sp>
      <p:cxnSp>
        <p:nvCxnSpPr>
          <p:cNvPr id="56" name="直線矢印コネクタ 55">
            <a:extLst>
              <a:ext uri="{FF2B5EF4-FFF2-40B4-BE49-F238E27FC236}">
                <a16:creationId xmlns:a16="http://schemas.microsoft.com/office/drawing/2014/main" id="{3D1F29AA-3B07-4831-BA02-A2C9B3924363}"/>
              </a:ext>
            </a:extLst>
          </p:cNvPr>
          <p:cNvCxnSpPr>
            <a:cxnSpLocks/>
          </p:cNvCxnSpPr>
          <p:nvPr/>
        </p:nvCxnSpPr>
        <p:spPr>
          <a:xfrm>
            <a:off x="555584" y="2472052"/>
            <a:ext cx="0" cy="1893471"/>
          </a:xfrm>
          <a:prstGeom prst="straightConnector1">
            <a:avLst/>
          </a:prstGeom>
          <a:ln w="19050"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sp>
        <p:nvSpPr>
          <p:cNvPr id="57" name="テキスト ボックス 56">
            <a:extLst>
              <a:ext uri="{FF2B5EF4-FFF2-40B4-BE49-F238E27FC236}">
                <a16:creationId xmlns:a16="http://schemas.microsoft.com/office/drawing/2014/main" id="{7A0688F8-6298-403F-9637-22F0B24C5947}"/>
              </a:ext>
            </a:extLst>
          </p:cNvPr>
          <p:cNvSpPr txBox="1"/>
          <p:nvPr/>
        </p:nvSpPr>
        <p:spPr>
          <a:xfrm>
            <a:off x="0" y="4466249"/>
            <a:ext cx="1122745" cy="369332"/>
          </a:xfrm>
          <a:prstGeom prst="rect">
            <a:avLst/>
          </a:prstGeom>
          <a:noFill/>
        </p:spPr>
        <p:txBody>
          <a:bodyPr wrap="square" lIns="0" rIns="0" rtlCol="0">
            <a:spAutoFit/>
          </a:bodyPr>
          <a:lstStyle/>
          <a:p>
            <a:pPr algn="ctr"/>
            <a:r>
              <a:rPr kumimoji="1" lang="en-US" altLang="ja-JP" dirty="0"/>
              <a:t>1~3</a:t>
            </a:r>
            <a:r>
              <a:rPr kumimoji="1" lang="ja-JP" altLang="en-US" b="1" dirty="0">
                <a:latin typeface="メイリオ" panose="020B0604030504040204" pitchFamily="50" charset="-128"/>
                <a:ea typeface="メイリオ" panose="020B0604030504040204" pitchFamily="50" charset="-128"/>
              </a:rPr>
              <a:t>ヶ月</a:t>
            </a:r>
          </a:p>
        </p:txBody>
      </p:sp>
      <p:sp>
        <p:nvSpPr>
          <p:cNvPr id="58" name="楕円 57">
            <a:extLst>
              <a:ext uri="{FF2B5EF4-FFF2-40B4-BE49-F238E27FC236}">
                <a16:creationId xmlns:a16="http://schemas.microsoft.com/office/drawing/2014/main" id="{7B03FB35-8B7D-4631-97A5-709FEE67A6E0}"/>
              </a:ext>
            </a:extLst>
          </p:cNvPr>
          <p:cNvSpPr/>
          <p:nvPr/>
        </p:nvSpPr>
        <p:spPr>
          <a:xfrm>
            <a:off x="113911" y="3781160"/>
            <a:ext cx="883346" cy="3689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50" dirty="0"/>
              <a:t>Launch</a:t>
            </a:r>
            <a:endParaRPr kumimoji="1" lang="ja-JP" altLang="en-US" sz="1050" dirty="0" err="1"/>
          </a:p>
        </p:txBody>
      </p:sp>
    </p:spTree>
    <p:extLst>
      <p:ext uri="{BB962C8B-B14F-4D97-AF65-F5344CB8AC3E}">
        <p14:creationId xmlns:p14="http://schemas.microsoft.com/office/powerpoint/2010/main" val="24014830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EED3BB-67AD-4215-A255-F8A69BA847F0}"/>
              </a:ext>
            </a:extLst>
          </p:cNvPr>
          <p:cNvSpPr>
            <a:spLocks noGrp="1"/>
          </p:cNvSpPr>
          <p:nvPr>
            <p:ph type="title"/>
          </p:nvPr>
        </p:nvSpPr>
        <p:spPr/>
        <p:txBody>
          <a:bodyPr/>
          <a:lstStyle/>
          <a:p>
            <a:r>
              <a:rPr lang="en-US" altLang="ja-JP" b="1" dirty="0"/>
              <a:t>Future Step</a:t>
            </a:r>
            <a:endParaRPr kumimoji="1" lang="ja-JP" altLang="en-US" dirty="0"/>
          </a:p>
        </p:txBody>
      </p:sp>
      <p:sp>
        <p:nvSpPr>
          <p:cNvPr id="3" name="コンテンツ プレースホルダー 2">
            <a:extLst>
              <a:ext uri="{FF2B5EF4-FFF2-40B4-BE49-F238E27FC236}">
                <a16:creationId xmlns:a16="http://schemas.microsoft.com/office/drawing/2014/main" id="{BF466CBA-84A8-48D0-B77A-5F6E6FA1AC08}"/>
              </a:ext>
            </a:extLst>
          </p:cNvPr>
          <p:cNvSpPr>
            <a:spLocks noGrp="1"/>
          </p:cNvSpPr>
          <p:nvPr>
            <p:ph idx="1"/>
          </p:nvPr>
        </p:nvSpPr>
        <p:spPr>
          <a:xfrm>
            <a:off x="425038" y="1371600"/>
            <a:ext cx="11424062" cy="830997"/>
          </a:xfrm>
        </p:spPr>
        <p:txBody>
          <a:bodyPr/>
          <a:lstStyle/>
          <a:p>
            <a:r>
              <a:rPr kumimoji="1" lang="ja-JP" altLang="en-US" sz="2400" dirty="0">
                <a:latin typeface="メイリオ" panose="020B0604030504040204" pitchFamily="50" charset="-128"/>
                <a:ea typeface="メイリオ" panose="020B0604030504040204" pitchFamily="50" charset="-128"/>
              </a:rPr>
              <a:t>最初のリリースを経て、 </a:t>
            </a:r>
            <a:r>
              <a:rPr kumimoji="1" lang="en-US" altLang="ja-JP" sz="2400" dirty="0">
                <a:latin typeface="メイリオ" panose="020B0604030504040204" pitchFamily="50" charset="-128"/>
                <a:ea typeface="メイリオ" panose="020B0604030504040204" pitchFamily="50" charset="-128"/>
              </a:rPr>
              <a:t>AI/ML </a:t>
            </a:r>
            <a:r>
              <a:rPr kumimoji="1" lang="ja-JP" altLang="en-US" dirty="0">
                <a:latin typeface="メイリオ" panose="020B0604030504040204" pitchFamily="50" charset="-128"/>
                <a:ea typeface="メイリオ" panose="020B0604030504040204" pitchFamily="50" charset="-128"/>
              </a:rPr>
              <a:t>により</a:t>
            </a:r>
            <a:r>
              <a:rPr kumimoji="1" lang="ja-JP" altLang="en-US" sz="2400" dirty="0">
                <a:latin typeface="メイリオ" panose="020B0604030504040204" pitchFamily="50" charset="-128"/>
                <a:ea typeface="メイリオ" panose="020B0604030504040204" pitchFamily="50" charset="-128"/>
              </a:rPr>
              <a:t>プロダクトを成長させるコツがわかってきたら、迅速な検証とスケールができるよう標準化を進めていく。</a:t>
            </a:r>
          </a:p>
        </p:txBody>
      </p:sp>
      <p:sp>
        <p:nvSpPr>
          <p:cNvPr id="4" name="スライド番号プレースホルダー 3">
            <a:extLst>
              <a:ext uri="{FF2B5EF4-FFF2-40B4-BE49-F238E27FC236}">
                <a16:creationId xmlns:a16="http://schemas.microsoft.com/office/drawing/2014/main" id="{9938D679-C01A-4C60-9E5C-6E9F9AFD1BD9}"/>
              </a:ext>
            </a:extLst>
          </p:cNvPr>
          <p:cNvSpPr>
            <a:spLocks noGrp="1"/>
          </p:cNvSpPr>
          <p:nvPr>
            <p:ph type="sldNum" sz="quarter" idx="4"/>
          </p:nvPr>
        </p:nvSpPr>
        <p:spPr/>
        <p:txBody>
          <a:bodyPr/>
          <a:lstStyle/>
          <a:p>
            <a:fld id="{DC503246-BBCE-4F0A-BCDC-08FC4C52637D}" type="slidenum">
              <a:rPr lang="en-US" smtClean="0"/>
              <a:pPr/>
              <a:t>29</a:t>
            </a:fld>
            <a:endParaRPr lang="en-US"/>
          </a:p>
        </p:txBody>
      </p:sp>
      <p:pic>
        <p:nvPicPr>
          <p:cNvPr id="5" name="Picture 2">
            <a:extLst>
              <a:ext uri="{FF2B5EF4-FFF2-40B4-BE49-F238E27FC236}">
                <a16:creationId xmlns:a16="http://schemas.microsoft.com/office/drawing/2014/main" id="{C6FD5452-26EA-4524-8132-57552D279A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6575" y="2298603"/>
            <a:ext cx="6218851" cy="3512170"/>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111EE3A7-9828-40D8-8CA7-C9D94A4CC9F2}"/>
              </a:ext>
            </a:extLst>
          </p:cNvPr>
          <p:cNvSpPr txBox="1"/>
          <p:nvPr/>
        </p:nvSpPr>
        <p:spPr>
          <a:xfrm>
            <a:off x="1759352" y="5989899"/>
            <a:ext cx="10336191" cy="369332"/>
          </a:xfrm>
          <a:prstGeom prst="rect">
            <a:avLst/>
          </a:prstGeom>
          <a:noFill/>
        </p:spPr>
        <p:txBody>
          <a:bodyPr wrap="square">
            <a:spAutoFit/>
          </a:bodyPr>
          <a:lstStyle/>
          <a:p>
            <a:pPr marL="0" marR="0" lvl="0" indent="0" algn="r" defTabSz="731520" rtl="0" eaLnBrk="1" fontAlgn="auto" latinLnBrk="0" hangingPunct="1">
              <a:lnSpc>
                <a:spcPct val="100000"/>
              </a:lnSpc>
              <a:spcBef>
                <a:spcPts val="0"/>
              </a:spcBef>
              <a:spcAft>
                <a:spcPts val="0"/>
              </a:spcAft>
              <a:buClrTx/>
              <a:buSzTx/>
              <a:buFontTx/>
              <a:buNone/>
              <a:tabLst/>
              <a:defRPr/>
            </a:pPr>
            <a:r>
              <a:rPr lang="en-US" altLang="ja-JP" dirty="0">
                <a:hlinkClick r:id="rId3"/>
              </a:rPr>
              <a:t>Amazon SageMaker </a:t>
            </a:r>
            <a:r>
              <a:rPr lang="ja-JP" altLang="en-US" dirty="0">
                <a:latin typeface="メイリオ" panose="020B0604030504040204" pitchFamily="50" charset="-128"/>
                <a:ea typeface="メイリオ" panose="020B0604030504040204" pitchFamily="50" charset="-128"/>
                <a:hlinkClick r:id="rId3"/>
              </a:rPr>
              <a:t>を利用したエンタープライズのための </a:t>
            </a:r>
            <a:r>
              <a:rPr lang="en-US" altLang="ja-JP" dirty="0">
                <a:hlinkClick r:id="rId3"/>
              </a:rPr>
              <a:t>MLOps </a:t>
            </a:r>
            <a:r>
              <a:rPr lang="ja-JP" altLang="en-US" dirty="0">
                <a:latin typeface="メイリオ" panose="020B0604030504040204" pitchFamily="50" charset="-128"/>
                <a:ea typeface="メイリオ" panose="020B0604030504040204" pitchFamily="50" charset="-128"/>
                <a:hlinkClick r:id="rId3"/>
              </a:rPr>
              <a:t>基盤ロードマップ</a:t>
            </a:r>
            <a:endParaRPr lang="en-US" altLang="ja-JP"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65055860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FE5AD97B-FCB7-4DF9-8DE7-36E9015F7910}"/>
              </a:ext>
            </a:extLst>
          </p:cNvPr>
          <p:cNvSpPr>
            <a:spLocks noGrp="1"/>
          </p:cNvSpPr>
          <p:nvPr>
            <p:ph type="body" sz="quarter" idx="10"/>
          </p:nvPr>
        </p:nvSpPr>
        <p:spPr>
          <a:xfrm>
            <a:off x="425038" y="1371601"/>
            <a:ext cx="11424062" cy="766364"/>
          </a:xfrm>
        </p:spPr>
        <p:txBody>
          <a:bodyPr/>
          <a:lstStyle/>
          <a:p>
            <a:r>
              <a:rPr kumimoji="1" lang="en-US" altLang="ja-JP" dirty="0"/>
              <a:t>1 </a:t>
            </a:r>
            <a:r>
              <a:rPr kumimoji="1" lang="ja-JP" altLang="en-US" dirty="0"/>
              <a:t>パート </a:t>
            </a:r>
            <a:r>
              <a:rPr kumimoji="1" lang="en-US" altLang="ja-JP" dirty="0"/>
              <a:t>3~4 </a:t>
            </a:r>
            <a:r>
              <a:rPr kumimoji="1" lang="ja-JP" altLang="en-US" dirty="0"/>
              <a:t>時間です。パートの間は </a:t>
            </a:r>
            <a:r>
              <a:rPr kumimoji="1" lang="en-US" altLang="ja-JP" dirty="0"/>
              <a:t>1 </a:t>
            </a:r>
            <a:r>
              <a:rPr kumimoji="1" lang="ja-JP" altLang="en-US" dirty="0"/>
              <a:t>週間程度間を空け、その間に </a:t>
            </a:r>
            <a:r>
              <a:rPr kumimoji="1" lang="en-US" altLang="ja-JP" dirty="0"/>
              <a:t>1~3 </a:t>
            </a:r>
            <a:r>
              <a:rPr kumimoji="1" lang="ja-JP" altLang="en-US" dirty="0"/>
              <a:t>時間の参加者間で集まる場を設けて頂くことが前提です。</a:t>
            </a:r>
          </a:p>
        </p:txBody>
      </p:sp>
      <p:sp>
        <p:nvSpPr>
          <p:cNvPr id="3" name="タイトル 2">
            <a:extLst>
              <a:ext uri="{FF2B5EF4-FFF2-40B4-BE49-F238E27FC236}">
                <a16:creationId xmlns:a16="http://schemas.microsoft.com/office/drawing/2014/main" id="{39B98E04-F1A5-477A-863F-C0848428999E}"/>
              </a:ext>
            </a:extLst>
          </p:cNvPr>
          <p:cNvSpPr>
            <a:spLocks noGrp="1"/>
          </p:cNvSpPr>
          <p:nvPr>
            <p:ph type="title"/>
          </p:nvPr>
        </p:nvSpPr>
        <p:spPr/>
        <p:txBody>
          <a:bodyPr/>
          <a:lstStyle/>
          <a:p>
            <a:r>
              <a:rPr kumimoji="1" lang="ja-JP" altLang="en-US" dirty="0"/>
              <a:t>ワークショップは </a:t>
            </a:r>
            <a:r>
              <a:rPr kumimoji="1" lang="en-US" altLang="ja-JP" dirty="0"/>
              <a:t>2 </a:t>
            </a:r>
            <a:r>
              <a:rPr kumimoji="1" lang="ja-JP" altLang="en-US" dirty="0"/>
              <a:t>パートで構成されます</a:t>
            </a:r>
          </a:p>
        </p:txBody>
      </p:sp>
      <p:sp>
        <p:nvSpPr>
          <p:cNvPr id="4" name="スライド番号プレースホルダー 3">
            <a:extLst>
              <a:ext uri="{FF2B5EF4-FFF2-40B4-BE49-F238E27FC236}">
                <a16:creationId xmlns:a16="http://schemas.microsoft.com/office/drawing/2014/main" id="{DCA8FD7E-D81C-4F64-B9BC-5BBA4443424D}"/>
              </a:ext>
            </a:extLst>
          </p:cNvPr>
          <p:cNvSpPr>
            <a:spLocks noGrp="1"/>
          </p:cNvSpPr>
          <p:nvPr>
            <p:ph type="sldNum" sz="quarter" idx="4"/>
          </p:nvPr>
        </p:nvSpPr>
        <p:spPr/>
        <p:txBody>
          <a:bodyPr/>
          <a:lstStyle/>
          <a:p>
            <a:fld id="{DC503246-BBCE-4F0A-BCDC-08FC4C52637D}" type="slidenum">
              <a:rPr lang="en-US" smtClean="0"/>
              <a:pPr/>
              <a:t>3</a:t>
            </a:fld>
            <a:endParaRPr lang="en-US"/>
          </a:p>
        </p:txBody>
      </p:sp>
      <p:sp>
        <p:nvSpPr>
          <p:cNvPr id="5" name="矢印: 右 4">
            <a:extLst>
              <a:ext uri="{FF2B5EF4-FFF2-40B4-BE49-F238E27FC236}">
                <a16:creationId xmlns:a16="http://schemas.microsoft.com/office/drawing/2014/main" id="{DB3A0174-3316-42EB-931B-8B24C11C794C}"/>
              </a:ext>
            </a:extLst>
          </p:cNvPr>
          <p:cNvSpPr/>
          <p:nvPr/>
        </p:nvSpPr>
        <p:spPr>
          <a:xfrm>
            <a:off x="353291" y="2328069"/>
            <a:ext cx="11627427" cy="365125"/>
          </a:xfrm>
          <a:prstGeom prst="rightArrow">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lIns="45720" tIns="45720" rIns="45720" rtlCol="0" anchor="ctr"/>
          <a:lstStyle/>
          <a:p>
            <a:pPr algn="ctr"/>
            <a:endParaRPr kumimoji="1" lang="ja-JP" altLang="en-US" dirty="0">
              <a:solidFill>
                <a:srgbClr val="111724"/>
              </a:solidFill>
            </a:endParaRPr>
          </a:p>
        </p:txBody>
      </p:sp>
      <p:sp>
        <p:nvSpPr>
          <p:cNvPr id="6" name="四角形: 角を丸くする 5">
            <a:extLst>
              <a:ext uri="{FF2B5EF4-FFF2-40B4-BE49-F238E27FC236}">
                <a16:creationId xmlns:a16="http://schemas.microsoft.com/office/drawing/2014/main" id="{26F9259F-183B-436B-BD93-F835792E83C4}"/>
              </a:ext>
            </a:extLst>
          </p:cNvPr>
          <p:cNvSpPr/>
          <p:nvPr/>
        </p:nvSpPr>
        <p:spPr>
          <a:xfrm>
            <a:off x="841574" y="2161815"/>
            <a:ext cx="4733316" cy="623454"/>
          </a:xfrm>
          <a:prstGeom prst="roundRect">
            <a:avLst/>
          </a:prstGeom>
          <a:ln>
            <a:solidFill>
              <a:schemeClr val="accent2"/>
            </a:solidFill>
          </a:ln>
        </p:spPr>
        <p:style>
          <a:lnRef idx="2">
            <a:schemeClr val="dk1"/>
          </a:lnRef>
          <a:fillRef idx="1">
            <a:schemeClr val="lt1"/>
          </a:fillRef>
          <a:effectRef idx="0">
            <a:schemeClr val="dk1"/>
          </a:effectRef>
          <a:fontRef idx="minor">
            <a:schemeClr val="dk1"/>
          </a:fontRef>
        </p:style>
        <p:txBody>
          <a:bodyPr lIns="45720" tIns="45720" rIns="45720" rtlCol="0" anchor="ctr"/>
          <a:lstStyle/>
          <a:p>
            <a:pPr algn="ctr"/>
            <a:r>
              <a:rPr kumimoji="1" lang="ja-JP" altLang="en-US" sz="2000" b="1" dirty="0">
                <a:solidFill>
                  <a:srgbClr val="111724"/>
                </a:solidFill>
                <a:latin typeface="メイリオ" panose="020B0604030504040204" pitchFamily="50" charset="-128"/>
                <a:ea typeface="メイリオ" panose="020B0604030504040204" pitchFamily="50" charset="-128"/>
              </a:rPr>
              <a:t>実践編 </a:t>
            </a:r>
            <a:r>
              <a:rPr kumimoji="1" lang="en-US" altLang="ja-JP" sz="2000" b="1" dirty="0">
                <a:solidFill>
                  <a:srgbClr val="111724"/>
                </a:solidFill>
                <a:ea typeface="メイリオ" panose="020B0604030504040204" pitchFamily="50" charset="-128"/>
              </a:rPr>
              <a:t>(3.5 </a:t>
            </a:r>
            <a:r>
              <a:rPr kumimoji="1" lang="ja-JP" altLang="en-US" sz="2000" b="1" dirty="0">
                <a:solidFill>
                  <a:srgbClr val="111724"/>
                </a:solidFill>
                <a:latin typeface="メイリオ" panose="020B0604030504040204" pitchFamily="50" charset="-128"/>
                <a:ea typeface="メイリオ" panose="020B0604030504040204" pitchFamily="50" charset="-128"/>
              </a:rPr>
              <a:t>時間</a:t>
            </a:r>
            <a:r>
              <a:rPr kumimoji="1" lang="ja-JP" altLang="en-US" sz="2000" b="1" dirty="0">
                <a:solidFill>
                  <a:srgbClr val="111724"/>
                </a:solidFill>
                <a:ea typeface="メイリオ" panose="020B0604030504040204" pitchFamily="50" charset="-128"/>
              </a:rPr>
              <a:t> </a:t>
            </a:r>
            <a:r>
              <a:rPr kumimoji="1" lang="en-US" altLang="ja-JP" sz="2000" b="1" dirty="0">
                <a:solidFill>
                  <a:srgbClr val="111724"/>
                </a:solidFill>
                <a:ea typeface="メイリオ" panose="020B0604030504040204" pitchFamily="50" charset="-128"/>
              </a:rPr>
              <a:t>)</a:t>
            </a:r>
            <a:endParaRPr kumimoji="1" lang="ja-JP" altLang="en-US" sz="2000" b="1" dirty="0">
              <a:solidFill>
                <a:srgbClr val="111724"/>
              </a:solidFill>
              <a:ea typeface="メイリオ" panose="020B0604030504040204" pitchFamily="50" charset="-128"/>
            </a:endParaRPr>
          </a:p>
        </p:txBody>
      </p:sp>
      <p:sp>
        <p:nvSpPr>
          <p:cNvPr id="9" name="四角形: 角を丸くする 8">
            <a:extLst>
              <a:ext uri="{FF2B5EF4-FFF2-40B4-BE49-F238E27FC236}">
                <a16:creationId xmlns:a16="http://schemas.microsoft.com/office/drawing/2014/main" id="{CE448D1B-74DA-4759-8A7F-443CD6305326}"/>
              </a:ext>
            </a:extLst>
          </p:cNvPr>
          <p:cNvSpPr/>
          <p:nvPr/>
        </p:nvSpPr>
        <p:spPr>
          <a:xfrm>
            <a:off x="6411146" y="2161815"/>
            <a:ext cx="4733316" cy="623454"/>
          </a:xfrm>
          <a:prstGeom prst="roundRect">
            <a:avLst/>
          </a:prstGeom>
          <a:ln>
            <a:solidFill>
              <a:schemeClr val="accent2"/>
            </a:solidFill>
          </a:ln>
        </p:spPr>
        <p:style>
          <a:lnRef idx="2">
            <a:schemeClr val="dk1"/>
          </a:lnRef>
          <a:fillRef idx="1">
            <a:schemeClr val="lt1"/>
          </a:fillRef>
          <a:effectRef idx="0">
            <a:schemeClr val="dk1"/>
          </a:effectRef>
          <a:fontRef idx="minor">
            <a:schemeClr val="dk1"/>
          </a:fontRef>
        </p:style>
        <p:txBody>
          <a:bodyPr lIns="45720" tIns="45720" rIns="45720" rtlCol="0" anchor="ctr"/>
          <a:lstStyle/>
          <a:p>
            <a:pPr algn="ctr"/>
            <a:r>
              <a:rPr kumimoji="1" lang="ja-JP" altLang="en-US" sz="2000" b="1" dirty="0">
                <a:solidFill>
                  <a:srgbClr val="111724"/>
                </a:solidFill>
                <a:latin typeface="メイリオ" panose="020B0604030504040204" pitchFamily="50" charset="-128"/>
                <a:ea typeface="メイリオ" panose="020B0604030504040204" pitchFamily="50" charset="-128"/>
              </a:rPr>
              <a:t>改善編 </a:t>
            </a:r>
            <a:r>
              <a:rPr kumimoji="1" lang="en-US" altLang="ja-JP" sz="2000" b="1" dirty="0">
                <a:solidFill>
                  <a:srgbClr val="111724"/>
                </a:solidFill>
                <a:ea typeface="メイリオ" panose="020B0604030504040204" pitchFamily="50" charset="-128"/>
              </a:rPr>
              <a:t>(3 </a:t>
            </a:r>
            <a:r>
              <a:rPr kumimoji="1" lang="ja-JP" altLang="en-US" sz="2000" b="1" dirty="0">
                <a:solidFill>
                  <a:srgbClr val="111724"/>
                </a:solidFill>
                <a:latin typeface="メイリオ" panose="020B0604030504040204" pitchFamily="50" charset="-128"/>
                <a:ea typeface="メイリオ" panose="020B0604030504040204" pitchFamily="50" charset="-128"/>
              </a:rPr>
              <a:t>時間</a:t>
            </a:r>
            <a:r>
              <a:rPr kumimoji="1" lang="ja-JP" altLang="en-US" sz="2000" b="1" dirty="0">
                <a:solidFill>
                  <a:srgbClr val="111724"/>
                </a:solidFill>
                <a:ea typeface="メイリオ" panose="020B0604030504040204" pitchFamily="50" charset="-128"/>
              </a:rPr>
              <a:t> </a:t>
            </a:r>
            <a:r>
              <a:rPr kumimoji="1" lang="en-US" altLang="ja-JP" sz="2000" b="1" dirty="0">
                <a:solidFill>
                  <a:srgbClr val="111724"/>
                </a:solidFill>
                <a:ea typeface="メイリオ" panose="020B0604030504040204" pitchFamily="50" charset="-128"/>
              </a:rPr>
              <a:t>)</a:t>
            </a:r>
            <a:endParaRPr kumimoji="1" lang="ja-JP" altLang="en-US" sz="2000" b="1" dirty="0">
              <a:solidFill>
                <a:srgbClr val="111724"/>
              </a:solidFill>
              <a:ea typeface="メイリオ" panose="020B0604030504040204" pitchFamily="50" charset="-128"/>
            </a:endParaRPr>
          </a:p>
        </p:txBody>
      </p:sp>
      <p:sp>
        <p:nvSpPr>
          <p:cNvPr id="10" name="正方形/長方形 9">
            <a:extLst>
              <a:ext uri="{FF2B5EF4-FFF2-40B4-BE49-F238E27FC236}">
                <a16:creationId xmlns:a16="http://schemas.microsoft.com/office/drawing/2014/main" id="{37007A5E-A8D3-44FB-A6CE-25439D8E7044}"/>
              </a:ext>
            </a:extLst>
          </p:cNvPr>
          <p:cNvSpPr/>
          <p:nvPr/>
        </p:nvSpPr>
        <p:spPr>
          <a:xfrm>
            <a:off x="841574" y="2944525"/>
            <a:ext cx="4733315" cy="3006237"/>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11" name="テキスト ボックス 10">
            <a:extLst>
              <a:ext uri="{FF2B5EF4-FFF2-40B4-BE49-F238E27FC236}">
                <a16:creationId xmlns:a16="http://schemas.microsoft.com/office/drawing/2014/main" id="{871D59CF-D58D-4D4D-BD46-5CAEF73BA6DF}"/>
              </a:ext>
            </a:extLst>
          </p:cNvPr>
          <p:cNvSpPr txBox="1"/>
          <p:nvPr/>
        </p:nvSpPr>
        <p:spPr>
          <a:xfrm>
            <a:off x="976600" y="2990123"/>
            <a:ext cx="4470471" cy="2862322"/>
          </a:xfrm>
          <a:prstGeom prst="rect">
            <a:avLst/>
          </a:prstGeom>
          <a:noFill/>
        </p:spPr>
        <p:txBody>
          <a:bodyPr wrap="square" lIns="0" rIns="0" rtlCol="0">
            <a:spAutoFit/>
          </a:bodyPr>
          <a:lstStyle/>
          <a:p>
            <a:pPr algn="l"/>
            <a:r>
              <a:rPr kumimoji="1" lang="ja-JP" altLang="en-US" sz="2000" b="1" dirty="0">
                <a:latin typeface="メイリオ" panose="020B0604030504040204" pitchFamily="50" charset="-128"/>
                <a:ea typeface="メイリオ" panose="020B0604030504040204" pitchFamily="50" charset="-128"/>
              </a:rPr>
              <a:t>目的</a:t>
            </a:r>
            <a:endParaRPr kumimoji="1" lang="en-US" altLang="ja-JP" sz="2000" b="1" dirty="0">
              <a:latin typeface="メイリオ" panose="020B0604030504040204" pitchFamily="50" charset="-128"/>
              <a:ea typeface="メイリオ" panose="020B0604030504040204" pitchFamily="50" charset="-128"/>
            </a:endParaRPr>
          </a:p>
          <a:p>
            <a:pPr algn="l"/>
            <a:r>
              <a:rPr kumimoji="1" lang="ja-JP" altLang="en-US" sz="2000" dirty="0">
                <a:latin typeface="+mj-lt"/>
                <a:ea typeface="メイリオ" panose="020B0604030504040204" pitchFamily="50" charset="-128"/>
              </a:rPr>
              <a:t>チームの意思決定の弱点を理解する。</a:t>
            </a:r>
            <a:endParaRPr kumimoji="1" lang="en-US" altLang="ja-JP" sz="2000" dirty="0">
              <a:latin typeface="+mj-lt"/>
              <a:ea typeface="メイリオ" panose="020B0604030504040204" pitchFamily="50" charset="-128"/>
            </a:endParaRPr>
          </a:p>
          <a:p>
            <a:pPr algn="l"/>
            <a:r>
              <a:rPr kumimoji="1" lang="ja-JP" altLang="en-US" sz="2000" dirty="0">
                <a:latin typeface="+mj-lt"/>
                <a:ea typeface="メイリオ" panose="020B0604030504040204" pitchFamily="50" charset="-128"/>
              </a:rPr>
              <a:t>短い時間での意思決定を体感する。</a:t>
            </a:r>
            <a:endParaRPr kumimoji="1" lang="en-US" altLang="ja-JP" sz="2000" dirty="0">
              <a:latin typeface="+mj-lt"/>
              <a:ea typeface="メイリオ" panose="020B0604030504040204" pitchFamily="50" charset="-128"/>
            </a:endParaRPr>
          </a:p>
          <a:p>
            <a:pPr algn="l"/>
            <a:endParaRPr kumimoji="1" lang="en-US" altLang="ja-JP" sz="2000" dirty="0">
              <a:latin typeface="+mj-lt"/>
              <a:ea typeface="メイリオ" panose="020B0604030504040204" pitchFamily="50" charset="-128"/>
            </a:endParaRPr>
          </a:p>
          <a:p>
            <a:pPr algn="l"/>
            <a:r>
              <a:rPr kumimoji="1" lang="ja-JP" altLang="en-US" sz="2000" b="1" dirty="0">
                <a:latin typeface="+mj-lt"/>
                <a:ea typeface="メイリオ" panose="020B0604030504040204" pitchFamily="50" charset="-128"/>
              </a:rPr>
              <a:t>手段</a:t>
            </a:r>
            <a:endParaRPr kumimoji="1" lang="en-US" altLang="ja-JP" sz="2000" dirty="0">
              <a:latin typeface="+mj-lt"/>
              <a:ea typeface="メイリオ" panose="020B0604030504040204" pitchFamily="50" charset="-128"/>
            </a:endParaRPr>
          </a:p>
          <a:p>
            <a:pPr algn="l"/>
            <a:r>
              <a:rPr kumimoji="1" lang="ja-JP" altLang="en-US" sz="2000" dirty="0">
                <a:latin typeface="+mj-lt"/>
                <a:ea typeface="メイリオ" panose="020B0604030504040204" pitchFamily="50" charset="-128"/>
              </a:rPr>
              <a:t>限られた時間で </a:t>
            </a:r>
            <a:r>
              <a:rPr kumimoji="1" lang="en-US" altLang="ja-JP" sz="2000" dirty="0">
                <a:latin typeface="+mj-lt"/>
                <a:ea typeface="メイリオ" panose="020B0604030504040204" pitchFamily="50" charset="-128"/>
              </a:rPr>
              <a:t>Amazon </a:t>
            </a:r>
            <a:r>
              <a:rPr kumimoji="1" lang="ja-JP" altLang="en-US" sz="2000" dirty="0">
                <a:latin typeface="メイリオ" panose="020B0604030504040204" pitchFamily="50" charset="-128"/>
                <a:ea typeface="メイリオ" panose="020B0604030504040204" pitchFamily="50" charset="-128"/>
              </a:rPr>
              <a:t>のプロダクト作りのプロセス</a:t>
            </a:r>
            <a:r>
              <a:rPr kumimoji="1" lang="ja-JP" altLang="en-US" sz="2000" dirty="0">
                <a:ea typeface="メイリオ" panose="020B0604030504040204" pitchFamily="50" charset="-128"/>
              </a:rPr>
              <a:t> </a:t>
            </a:r>
            <a:r>
              <a:rPr kumimoji="1" lang="en-US" altLang="ja-JP" sz="2000" dirty="0">
                <a:ea typeface="メイリオ" panose="020B0604030504040204" pitchFamily="50" charset="-128"/>
              </a:rPr>
              <a:t>Working Backwards </a:t>
            </a:r>
            <a:r>
              <a:rPr kumimoji="1" lang="ja-JP" altLang="en-US" sz="2000" dirty="0">
                <a:ea typeface="メイリオ" panose="020B0604030504040204" pitchFamily="50" charset="-128"/>
              </a:rPr>
              <a:t>を通しで行い、ユースケースと仮説検証計画を作成する。</a:t>
            </a:r>
            <a:endParaRPr kumimoji="1" lang="en-US" altLang="ja-JP" sz="2000" dirty="0">
              <a:ea typeface="メイリオ" panose="020B0604030504040204" pitchFamily="50" charset="-128"/>
            </a:endParaRPr>
          </a:p>
        </p:txBody>
      </p:sp>
      <p:sp>
        <p:nvSpPr>
          <p:cNvPr id="12" name="正方形/長方形 11">
            <a:extLst>
              <a:ext uri="{FF2B5EF4-FFF2-40B4-BE49-F238E27FC236}">
                <a16:creationId xmlns:a16="http://schemas.microsoft.com/office/drawing/2014/main" id="{67F304BA-24A1-44AC-B56A-435388C1D333}"/>
              </a:ext>
            </a:extLst>
          </p:cNvPr>
          <p:cNvSpPr/>
          <p:nvPr/>
        </p:nvSpPr>
        <p:spPr>
          <a:xfrm>
            <a:off x="6411147" y="2944525"/>
            <a:ext cx="4733315" cy="3006237"/>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13" name="テキスト ボックス 12">
            <a:extLst>
              <a:ext uri="{FF2B5EF4-FFF2-40B4-BE49-F238E27FC236}">
                <a16:creationId xmlns:a16="http://schemas.microsoft.com/office/drawing/2014/main" id="{A77933F7-9A56-41E7-9A1B-FBEFF2D5AE95}"/>
              </a:ext>
            </a:extLst>
          </p:cNvPr>
          <p:cNvSpPr txBox="1"/>
          <p:nvPr/>
        </p:nvSpPr>
        <p:spPr>
          <a:xfrm>
            <a:off x="6546173" y="2990123"/>
            <a:ext cx="4470471" cy="2862322"/>
          </a:xfrm>
          <a:prstGeom prst="rect">
            <a:avLst/>
          </a:prstGeom>
          <a:noFill/>
        </p:spPr>
        <p:txBody>
          <a:bodyPr wrap="square" lIns="0" rIns="0" rtlCol="0">
            <a:spAutoFit/>
          </a:bodyPr>
          <a:lstStyle/>
          <a:p>
            <a:pPr algn="l"/>
            <a:r>
              <a:rPr kumimoji="1" lang="ja-JP" altLang="en-US" sz="2000" b="1" dirty="0">
                <a:latin typeface="メイリオ" panose="020B0604030504040204" pitchFamily="50" charset="-128"/>
                <a:ea typeface="メイリオ" panose="020B0604030504040204" pitchFamily="50" charset="-128"/>
              </a:rPr>
              <a:t>目的</a:t>
            </a:r>
            <a:endParaRPr kumimoji="1" lang="en-US" altLang="ja-JP" sz="2000" b="1" dirty="0">
              <a:latin typeface="メイリオ" panose="020B0604030504040204" pitchFamily="50" charset="-128"/>
              <a:ea typeface="メイリオ" panose="020B0604030504040204" pitchFamily="50" charset="-128"/>
            </a:endParaRPr>
          </a:p>
          <a:p>
            <a:pPr algn="l"/>
            <a:r>
              <a:rPr kumimoji="1" lang="ja-JP" altLang="en-US" sz="2000" dirty="0">
                <a:latin typeface="+mj-lt"/>
                <a:ea typeface="メイリオ" panose="020B0604030504040204" pitchFamily="50" charset="-128"/>
              </a:rPr>
              <a:t>意思決定の改善を含めた </a:t>
            </a:r>
            <a:r>
              <a:rPr kumimoji="1" lang="en-US" altLang="ja-JP" sz="2000" dirty="0">
                <a:latin typeface="+mj-lt"/>
                <a:ea typeface="メイリオ" panose="020B0604030504040204" pitchFamily="50" charset="-128"/>
              </a:rPr>
              <a:t>1~3 </a:t>
            </a:r>
            <a:r>
              <a:rPr kumimoji="1" lang="ja-JP" altLang="en-US" sz="2000" dirty="0">
                <a:latin typeface="+mj-lt"/>
                <a:ea typeface="メイリオ" panose="020B0604030504040204" pitchFamily="50" charset="-128"/>
              </a:rPr>
              <a:t>ヵ月で成果を得るマイルストンを決め開始する。</a:t>
            </a:r>
            <a:endParaRPr kumimoji="1" lang="en-US" altLang="ja-JP" sz="2000" dirty="0">
              <a:latin typeface="+mj-lt"/>
              <a:ea typeface="メイリオ" panose="020B0604030504040204" pitchFamily="50" charset="-128"/>
            </a:endParaRPr>
          </a:p>
          <a:p>
            <a:pPr algn="l"/>
            <a:endParaRPr kumimoji="1" lang="en-US" altLang="ja-JP" sz="2000" dirty="0">
              <a:latin typeface="+mj-lt"/>
              <a:ea typeface="メイリオ" panose="020B0604030504040204" pitchFamily="50" charset="-128"/>
            </a:endParaRPr>
          </a:p>
          <a:p>
            <a:pPr algn="l"/>
            <a:r>
              <a:rPr kumimoji="1" lang="ja-JP" altLang="en-US" sz="2000" b="1" dirty="0">
                <a:latin typeface="+mj-lt"/>
                <a:ea typeface="メイリオ" panose="020B0604030504040204" pitchFamily="50" charset="-128"/>
              </a:rPr>
              <a:t>手段</a:t>
            </a:r>
            <a:endParaRPr kumimoji="1" lang="en-US" altLang="ja-JP" sz="2000" dirty="0">
              <a:latin typeface="+mj-lt"/>
              <a:ea typeface="メイリオ" panose="020B0604030504040204" pitchFamily="50" charset="-128"/>
            </a:endParaRPr>
          </a:p>
          <a:p>
            <a:pPr algn="l"/>
            <a:r>
              <a:rPr kumimoji="1" lang="ja-JP" altLang="en-US" sz="2000" dirty="0">
                <a:latin typeface="+mj-lt"/>
                <a:ea typeface="メイリオ" panose="020B0604030504040204" pitchFamily="50" charset="-128"/>
              </a:rPr>
              <a:t>実践編のアンケートを基にお客様主導で改善が必要なプロセスを実行する。 </a:t>
            </a:r>
            <a:r>
              <a:rPr kumimoji="1" lang="en-US" altLang="ja-JP" sz="2000" dirty="0">
                <a:latin typeface="+mj-lt"/>
                <a:ea typeface="メイリオ" panose="020B0604030504040204" pitchFamily="50" charset="-128"/>
              </a:rPr>
              <a:t>1~3 </a:t>
            </a:r>
            <a:r>
              <a:rPr kumimoji="1" lang="ja-JP" altLang="en-US" sz="2000" dirty="0">
                <a:latin typeface="+mj-lt"/>
                <a:ea typeface="メイリオ" panose="020B0604030504040204" pitchFamily="50" charset="-128"/>
              </a:rPr>
              <a:t>ヵ月内の具体的な </a:t>
            </a:r>
            <a:r>
              <a:rPr kumimoji="1" lang="en-US" altLang="ja-JP" sz="2000" dirty="0" err="1">
                <a:latin typeface="+mj-lt"/>
                <a:ea typeface="メイリオ" panose="020B0604030504040204" pitchFamily="50" charset="-128"/>
              </a:rPr>
              <a:t>Todo</a:t>
            </a:r>
            <a:r>
              <a:rPr kumimoji="1" lang="en-US" altLang="ja-JP" sz="2000" dirty="0">
                <a:latin typeface="+mj-lt"/>
                <a:ea typeface="メイリオ" panose="020B0604030504040204" pitchFamily="50" charset="-128"/>
              </a:rPr>
              <a:t> </a:t>
            </a:r>
            <a:r>
              <a:rPr kumimoji="1" lang="ja-JP" altLang="en-US" sz="2000">
                <a:latin typeface="+mj-lt"/>
                <a:ea typeface="メイリオ" panose="020B0604030504040204" pitchFamily="50" charset="-128"/>
              </a:rPr>
              <a:t>を決め各メンバーに割り振る。</a:t>
            </a:r>
            <a:endParaRPr kumimoji="1" lang="en-US" altLang="ja-JP" sz="2000" dirty="0">
              <a:ea typeface="メイリオ" panose="020B0604030504040204" pitchFamily="50" charset="-128"/>
            </a:endParaRPr>
          </a:p>
        </p:txBody>
      </p:sp>
      <p:sp>
        <p:nvSpPr>
          <p:cNvPr id="14" name="テキスト ボックス 13">
            <a:extLst>
              <a:ext uri="{FF2B5EF4-FFF2-40B4-BE49-F238E27FC236}">
                <a16:creationId xmlns:a16="http://schemas.microsoft.com/office/drawing/2014/main" id="{D74A4BFA-FD5B-4832-8623-0C236342E07C}"/>
              </a:ext>
            </a:extLst>
          </p:cNvPr>
          <p:cNvSpPr txBox="1"/>
          <p:nvPr/>
        </p:nvSpPr>
        <p:spPr>
          <a:xfrm>
            <a:off x="3086100" y="6161381"/>
            <a:ext cx="8604453" cy="369332"/>
          </a:xfrm>
          <a:prstGeom prst="rect">
            <a:avLst/>
          </a:prstGeom>
          <a:noFill/>
        </p:spPr>
        <p:txBody>
          <a:bodyPr wrap="square" lIns="0" rIns="0" rtlCol="0">
            <a:spAutoFit/>
          </a:bodyPr>
          <a:lstStyle/>
          <a:p>
            <a:pPr algn="r"/>
            <a:r>
              <a:rPr kumimoji="1" lang="ja-JP" altLang="en-US" b="1" dirty="0"/>
              <a:t>参加人数は </a:t>
            </a:r>
            <a:r>
              <a:rPr kumimoji="1" lang="en-US" altLang="ja-JP" b="1" dirty="0"/>
              <a:t>3~6 </a:t>
            </a:r>
            <a:r>
              <a:rPr kumimoji="1" lang="ja-JP" altLang="en-US" b="1" dirty="0"/>
              <a:t>名程度を想定し、それ以上の場合 </a:t>
            </a:r>
            <a:r>
              <a:rPr kumimoji="1" lang="en-US" altLang="ja-JP" b="1" dirty="0"/>
              <a:t>+1 </a:t>
            </a:r>
            <a:r>
              <a:rPr kumimoji="1" lang="ja-JP" altLang="en-US" b="1" dirty="0"/>
              <a:t>時間前後が必要です</a:t>
            </a:r>
          </a:p>
        </p:txBody>
      </p:sp>
    </p:spTree>
    <p:extLst>
      <p:ext uri="{BB962C8B-B14F-4D97-AF65-F5344CB8AC3E}">
        <p14:creationId xmlns:p14="http://schemas.microsoft.com/office/powerpoint/2010/main" val="1670948558"/>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73A9C4-696B-45CD-8E2F-F52CDCAEDFDD}"/>
              </a:ext>
            </a:extLst>
          </p:cNvPr>
          <p:cNvSpPr>
            <a:spLocks noGrp="1"/>
          </p:cNvSpPr>
          <p:nvPr>
            <p:ph type="title"/>
          </p:nvPr>
        </p:nvSpPr>
        <p:spPr>
          <a:xfrm>
            <a:off x="425038" y="342900"/>
            <a:ext cx="11609646" cy="647176"/>
          </a:xfrm>
        </p:spPr>
        <p:txBody>
          <a:bodyPr/>
          <a:lstStyle/>
          <a:p>
            <a:r>
              <a:rPr lang="en-US" altLang="ja-JP" b="1" dirty="0"/>
              <a:t>AI/ML </a:t>
            </a:r>
            <a:r>
              <a:rPr lang="ja-JP" altLang="en-US" b="1" dirty="0"/>
              <a:t>の活用を支援する後続の </a:t>
            </a:r>
            <a:r>
              <a:rPr lang="en-US" altLang="ja-JP" b="1" dirty="0"/>
              <a:t>AWS </a:t>
            </a:r>
            <a:r>
              <a:rPr lang="ja-JP" altLang="en-US" b="1" dirty="0"/>
              <a:t>プログラム</a:t>
            </a:r>
            <a:endParaRPr kumimoji="1" lang="ja-JP" altLang="en-US" dirty="0"/>
          </a:p>
        </p:txBody>
      </p:sp>
      <p:sp>
        <p:nvSpPr>
          <p:cNvPr id="4" name="スライド番号プレースホルダー 3">
            <a:extLst>
              <a:ext uri="{FF2B5EF4-FFF2-40B4-BE49-F238E27FC236}">
                <a16:creationId xmlns:a16="http://schemas.microsoft.com/office/drawing/2014/main" id="{ECA657D0-9213-486C-9C0E-085A58A0DFA5}"/>
              </a:ext>
            </a:extLst>
          </p:cNvPr>
          <p:cNvSpPr>
            <a:spLocks noGrp="1"/>
          </p:cNvSpPr>
          <p:nvPr>
            <p:ph type="sldNum" sz="quarter" idx="4"/>
          </p:nvPr>
        </p:nvSpPr>
        <p:spPr/>
        <p:txBody>
          <a:bodyPr/>
          <a:lstStyle/>
          <a:p>
            <a:fld id="{DC503246-BBCE-4F0A-BCDC-08FC4C52637D}" type="slidenum">
              <a:rPr lang="en-US" smtClean="0"/>
              <a:pPr/>
              <a:t>30</a:t>
            </a:fld>
            <a:endParaRPr lang="en-US"/>
          </a:p>
        </p:txBody>
      </p:sp>
      <p:sp>
        <p:nvSpPr>
          <p:cNvPr id="5" name="テキスト ボックス 4">
            <a:extLst>
              <a:ext uri="{FF2B5EF4-FFF2-40B4-BE49-F238E27FC236}">
                <a16:creationId xmlns:a16="http://schemas.microsoft.com/office/drawing/2014/main" id="{1E93A33A-852B-4705-BF3E-7A4D93DC7C2D}"/>
              </a:ext>
            </a:extLst>
          </p:cNvPr>
          <p:cNvSpPr txBox="1"/>
          <p:nvPr/>
        </p:nvSpPr>
        <p:spPr>
          <a:xfrm>
            <a:off x="4613945" y="2324295"/>
            <a:ext cx="7202936" cy="1015663"/>
          </a:xfrm>
          <a:prstGeom prst="rect">
            <a:avLst/>
          </a:prstGeom>
          <a:noFill/>
        </p:spPr>
        <p:txBody>
          <a:bodyPr wrap="square" lIns="0" rIns="0" rtlCol="0">
            <a:spAutoFit/>
          </a:bodyPr>
          <a:lstStyle/>
          <a:p>
            <a:pPr marL="0" marR="0" lvl="0" indent="0" algn="l" defTabSz="761970" rtl="0" eaLnBrk="1" fontAlgn="auto" latinLnBrk="0" hangingPunct="1">
              <a:lnSpc>
                <a:spcPct val="100000"/>
              </a:lnSpc>
              <a:spcBef>
                <a:spcPts val="0"/>
              </a:spcBef>
              <a:spcAft>
                <a:spcPts val="0"/>
              </a:spcAft>
              <a:buClrTx/>
              <a:buSzTx/>
              <a:buFontTx/>
              <a:buNone/>
              <a:tabLst/>
              <a:defRPr/>
            </a:pPr>
            <a:r>
              <a:rPr kumimoji="1" lang="en-US" altLang="ja-JP" sz="2000" b="1" i="0" u="none" strike="noStrike" kern="1200" cap="none" spc="0" normalizeH="0" baseline="0" noProof="0" dirty="0">
                <a:ln>
                  <a:noFill/>
                </a:ln>
                <a:solidFill>
                  <a:srgbClr val="FF9900"/>
                </a:solidFill>
                <a:effectLst/>
                <a:uLnTx/>
                <a:uFillTx/>
                <a:ea typeface="Meiryo UI" panose="020B0604030504040204" pitchFamily="34" charset="-128"/>
                <a:cs typeface="+mn-cs"/>
              </a:rPr>
              <a:t>Generative AI Innovation Center</a:t>
            </a:r>
          </a:p>
          <a:p>
            <a:pPr marL="0" marR="0" lvl="0" indent="0" algn="l" defTabSz="76197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rPr>
              <a:t>難易度が高い生成系 </a:t>
            </a:r>
            <a:r>
              <a:rPr kumimoji="1" lang="en-US" altLang="ja-JP" sz="2000" b="0" i="0" u="none" strike="noStrike" kern="1200" cap="none" spc="0" normalizeH="0" baseline="0" noProof="0" dirty="0">
                <a:ln>
                  <a:noFill/>
                </a:ln>
                <a:effectLst/>
                <a:uLnTx/>
                <a:uFillTx/>
                <a:latin typeface="Meiryo UI" panose="020B0604030504040204" pitchFamily="34" charset="-128"/>
                <a:ea typeface="Meiryo UI" panose="020B0604030504040204" pitchFamily="34" charset="-128"/>
                <a:cs typeface="+mn-cs"/>
              </a:rPr>
              <a:t>AI </a:t>
            </a:r>
            <a:r>
              <a:rPr kumimoji="1" lang="ja-JP" altLang="en-US"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rPr>
              <a:t>、機械学習モデルの実装について、 </a:t>
            </a:r>
            <a:r>
              <a:rPr kumimoji="1" lang="en-US" altLang="ja-JP" sz="2000" b="0" i="0" u="none" strike="noStrike" kern="1200" cap="none" spc="0" normalizeH="0" baseline="0" noProof="0" dirty="0">
                <a:ln>
                  <a:noFill/>
                </a:ln>
                <a:effectLst/>
                <a:uLnTx/>
                <a:uFillTx/>
                <a:latin typeface="Meiryo UI" panose="020B0604030504040204" pitchFamily="34" charset="-128"/>
                <a:ea typeface="Meiryo UI" panose="020B0604030504040204" pitchFamily="34" charset="-128"/>
                <a:cs typeface="+mn-cs"/>
              </a:rPr>
              <a:t>AWS </a:t>
            </a:r>
            <a:r>
              <a:rPr kumimoji="1" lang="ja-JP" altLang="en-US"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rPr>
              <a:t>の機械学習のエキスパートから実装の支援を提供。</a:t>
            </a:r>
            <a:endParaRPr kumimoji="1" lang="en-US" altLang="ja-JP"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endParaRPr>
          </a:p>
        </p:txBody>
      </p:sp>
      <p:sp>
        <p:nvSpPr>
          <p:cNvPr id="7" name="テキスト ボックス 6">
            <a:extLst>
              <a:ext uri="{FF2B5EF4-FFF2-40B4-BE49-F238E27FC236}">
                <a16:creationId xmlns:a16="http://schemas.microsoft.com/office/drawing/2014/main" id="{E3222CD5-3512-4300-8F83-088DA4B55F3B}"/>
              </a:ext>
            </a:extLst>
          </p:cNvPr>
          <p:cNvSpPr txBox="1"/>
          <p:nvPr/>
        </p:nvSpPr>
        <p:spPr>
          <a:xfrm>
            <a:off x="752354" y="1209474"/>
            <a:ext cx="2731626" cy="400110"/>
          </a:xfrm>
          <a:prstGeom prst="rect">
            <a:avLst/>
          </a:prstGeom>
          <a:noFill/>
        </p:spPr>
        <p:txBody>
          <a:bodyPr wrap="square" lIns="0" rIns="0" rtlCol="0">
            <a:spAutoFit/>
          </a:bodyPr>
          <a:lstStyle/>
          <a:p>
            <a:pPr algn="l"/>
            <a:r>
              <a:rPr kumimoji="1" lang="en-US" altLang="ja-JP" sz="2000" dirty="0"/>
              <a:t>Initial</a:t>
            </a:r>
            <a:endParaRPr kumimoji="1" lang="ja-JP" altLang="en-US" sz="2000" dirty="0" err="1"/>
          </a:p>
        </p:txBody>
      </p:sp>
      <p:sp>
        <p:nvSpPr>
          <p:cNvPr id="8" name="テキスト ボックス 7">
            <a:extLst>
              <a:ext uri="{FF2B5EF4-FFF2-40B4-BE49-F238E27FC236}">
                <a16:creationId xmlns:a16="http://schemas.microsoft.com/office/drawing/2014/main" id="{3C1B01C9-2138-4600-A477-CF2BD943DC44}"/>
              </a:ext>
            </a:extLst>
          </p:cNvPr>
          <p:cNvSpPr txBox="1"/>
          <p:nvPr/>
        </p:nvSpPr>
        <p:spPr>
          <a:xfrm>
            <a:off x="752354" y="2261662"/>
            <a:ext cx="2731626" cy="400110"/>
          </a:xfrm>
          <a:prstGeom prst="rect">
            <a:avLst/>
          </a:prstGeom>
          <a:noFill/>
        </p:spPr>
        <p:txBody>
          <a:bodyPr wrap="square" lIns="0" rIns="0" rtlCol="0">
            <a:spAutoFit/>
          </a:bodyPr>
          <a:lstStyle/>
          <a:p>
            <a:pPr algn="l"/>
            <a:r>
              <a:rPr kumimoji="1" lang="en-US" altLang="ja-JP" sz="2000" dirty="0"/>
              <a:t>Repeatable</a:t>
            </a:r>
            <a:endParaRPr kumimoji="1" lang="ja-JP" altLang="en-US" sz="2000" dirty="0" err="1"/>
          </a:p>
        </p:txBody>
      </p:sp>
      <p:sp>
        <p:nvSpPr>
          <p:cNvPr id="9" name="テキスト ボックス 8">
            <a:extLst>
              <a:ext uri="{FF2B5EF4-FFF2-40B4-BE49-F238E27FC236}">
                <a16:creationId xmlns:a16="http://schemas.microsoft.com/office/drawing/2014/main" id="{A02BD546-AED7-4D58-B63D-57DFC0244C16}"/>
              </a:ext>
            </a:extLst>
          </p:cNvPr>
          <p:cNvSpPr txBox="1"/>
          <p:nvPr/>
        </p:nvSpPr>
        <p:spPr>
          <a:xfrm>
            <a:off x="752354" y="3313850"/>
            <a:ext cx="2731626" cy="400110"/>
          </a:xfrm>
          <a:prstGeom prst="rect">
            <a:avLst/>
          </a:prstGeom>
          <a:noFill/>
        </p:spPr>
        <p:txBody>
          <a:bodyPr wrap="square" lIns="0" rIns="0" rtlCol="0">
            <a:spAutoFit/>
          </a:bodyPr>
          <a:lstStyle/>
          <a:p>
            <a:pPr algn="l"/>
            <a:r>
              <a:rPr kumimoji="1" lang="en-US" altLang="ja-JP" sz="2000" dirty="0"/>
              <a:t>Reliable</a:t>
            </a:r>
            <a:endParaRPr kumimoji="1" lang="ja-JP" altLang="en-US" sz="2000" dirty="0" err="1"/>
          </a:p>
        </p:txBody>
      </p:sp>
      <p:sp>
        <p:nvSpPr>
          <p:cNvPr id="10" name="テキスト ボックス 9">
            <a:extLst>
              <a:ext uri="{FF2B5EF4-FFF2-40B4-BE49-F238E27FC236}">
                <a16:creationId xmlns:a16="http://schemas.microsoft.com/office/drawing/2014/main" id="{C0FB960B-3AD9-40E0-9135-3741A987262D}"/>
              </a:ext>
            </a:extLst>
          </p:cNvPr>
          <p:cNvSpPr txBox="1"/>
          <p:nvPr/>
        </p:nvSpPr>
        <p:spPr>
          <a:xfrm>
            <a:off x="752354" y="4366038"/>
            <a:ext cx="2731626" cy="400110"/>
          </a:xfrm>
          <a:prstGeom prst="rect">
            <a:avLst/>
          </a:prstGeom>
          <a:noFill/>
        </p:spPr>
        <p:txBody>
          <a:bodyPr wrap="square" lIns="0" rIns="0" rtlCol="0">
            <a:spAutoFit/>
          </a:bodyPr>
          <a:lstStyle/>
          <a:p>
            <a:pPr algn="l"/>
            <a:r>
              <a:rPr kumimoji="1" lang="en-US" altLang="ja-JP" sz="2000" dirty="0"/>
              <a:t>Scalable</a:t>
            </a:r>
            <a:endParaRPr kumimoji="1" lang="ja-JP" altLang="en-US" sz="2000" dirty="0" err="1"/>
          </a:p>
        </p:txBody>
      </p:sp>
      <p:sp>
        <p:nvSpPr>
          <p:cNvPr id="11" name="テキスト ボックス 10">
            <a:extLst>
              <a:ext uri="{FF2B5EF4-FFF2-40B4-BE49-F238E27FC236}">
                <a16:creationId xmlns:a16="http://schemas.microsoft.com/office/drawing/2014/main" id="{6B47997C-F797-4ED6-A3FF-FBEFB42E6E6D}"/>
              </a:ext>
            </a:extLst>
          </p:cNvPr>
          <p:cNvSpPr txBox="1"/>
          <p:nvPr/>
        </p:nvSpPr>
        <p:spPr>
          <a:xfrm>
            <a:off x="4626641" y="3844762"/>
            <a:ext cx="7202936" cy="1015663"/>
          </a:xfrm>
          <a:prstGeom prst="rect">
            <a:avLst/>
          </a:prstGeom>
          <a:noFill/>
        </p:spPr>
        <p:txBody>
          <a:bodyPr wrap="square" lIns="0" rIns="0" rtlCol="0">
            <a:spAutoFit/>
          </a:bodyPr>
          <a:lstStyle/>
          <a:p>
            <a:pPr marL="0" marR="0" lvl="0" indent="0" algn="l" defTabSz="761970" rtl="0" eaLnBrk="1" fontAlgn="auto" latinLnBrk="0" hangingPunct="1">
              <a:lnSpc>
                <a:spcPct val="100000"/>
              </a:lnSpc>
              <a:spcBef>
                <a:spcPts val="0"/>
              </a:spcBef>
              <a:spcAft>
                <a:spcPts val="0"/>
              </a:spcAft>
              <a:buClrTx/>
              <a:buSzTx/>
              <a:buFontTx/>
              <a:buNone/>
              <a:tabLst/>
              <a:defRPr/>
            </a:pPr>
            <a:r>
              <a:rPr kumimoji="1" lang="en-US" altLang="ja-JP" sz="2000" b="1" i="0" u="none" strike="noStrike" kern="1200" cap="none" spc="0" normalizeH="0" baseline="0" noProof="0" dirty="0">
                <a:ln>
                  <a:noFill/>
                </a:ln>
                <a:solidFill>
                  <a:srgbClr val="FF9900"/>
                </a:solidFill>
                <a:effectLst/>
                <a:uLnTx/>
                <a:uFillTx/>
                <a:ea typeface="Meiryo UI" panose="020B0604030504040204" pitchFamily="34" charset="-128"/>
                <a:cs typeface="+mn-cs"/>
              </a:rPr>
              <a:t>Prototyping (</a:t>
            </a:r>
            <a:r>
              <a:rPr kumimoji="1" lang="en-US" altLang="ja-JP" sz="2000" b="1" i="0" u="none" strike="noStrike" kern="1200" cap="none" spc="0" normalizeH="0" baseline="0" noProof="0" dirty="0" err="1">
                <a:ln>
                  <a:noFill/>
                </a:ln>
                <a:solidFill>
                  <a:srgbClr val="FF9900"/>
                </a:solidFill>
                <a:effectLst/>
                <a:uLnTx/>
                <a:uFillTx/>
                <a:ea typeface="Meiryo UI" panose="020B0604030504040204" pitchFamily="34" charset="-128"/>
                <a:cs typeface="+mn-cs"/>
              </a:rPr>
              <a:t>MLOps</a:t>
            </a:r>
            <a:r>
              <a:rPr kumimoji="1" lang="en-US" altLang="ja-JP" sz="2000" b="1" i="0" u="none" strike="noStrike" kern="1200" cap="none" spc="0" normalizeH="0" baseline="0" noProof="0" dirty="0">
                <a:ln>
                  <a:noFill/>
                </a:ln>
                <a:solidFill>
                  <a:srgbClr val="FF9900"/>
                </a:solidFill>
                <a:effectLst/>
                <a:uLnTx/>
                <a:uFillTx/>
                <a:ea typeface="Meiryo UI" panose="020B0604030504040204" pitchFamily="34" charset="-128"/>
                <a:cs typeface="+mn-cs"/>
              </a:rPr>
              <a:t>)</a:t>
            </a:r>
          </a:p>
          <a:p>
            <a:pPr marL="0" marR="0" lvl="0" indent="0" algn="l" defTabSz="76197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rPr>
              <a:t>機械学習モデルの学習・推論基盤、いわゆる </a:t>
            </a:r>
            <a:r>
              <a:rPr kumimoji="1" lang="en-US" altLang="ja-JP" sz="2000" b="0" i="0" u="none" strike="noStrike" kern="1200" cap="none" spc="0" normalizeH="0" baseline="0" noProof="0" dirty="0">
                <a:ln>
                  <a:noFill/>
                </a:ln>
                <a:effectLst/>
                <a:uLnTx/>
                <a:uFillTx/>
                <a:latin typeface="Meiryo UI" panose="020B0604030504040204" pitchFamily="34" charset="-128"/>
                <a:ea typeface="Meiryo UI" panose="020B0604030504040204" pitchFamily="34" charset="-128"/>
                <a:cs typeface="+mn-cs"/>
              </a:rPr>
              <a:t>MLOps </a:t>
            </a:r>
            <a:r>
              <a:rPr kumimoji="1" lang="ja-JP" altLang="en-US"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rPr>
              <a:t>の構築支援を</a:t>
            </a:r>
            <a:r>
              <a:rPr kumimoji="1" lang="ja-JP" altLang="en-US" sz="2000" dirty="0">
                <a:latin typeface="メイリオ" panose="020B0604030504040204" pitchFamily="50" charset="-128"/>
                <a:ea typeface="メイリオ" panose="020B0604030504040204" pitchFamily="50" charset="-128"/>
              </a:rPr>
              <a:t>実施</a:t>
            </a:r>
            <a:r>
              <a:rPr kumimoji="1" lang="ja-JP" altLang="en-US" sz="2000" b="0" i="0" u="none" strike="noStrike" kern="1200" cap="none" spc="0" normalizeH="0" baseline="0" noProof="0" dirty="0">
                <a:ln>
                  <a:noFill/>
                </a:ln>
                <a:effectLst/>
                <a:uLnTx/>
                <a:uFillTx/>
                <a:latin typeface="Meiryo UI" panose="020B0604030504040204" pitchFamily="34" charset="-128"/>
                <a:ea typeface="Meiryo UI" panose="020B0604030504040204" pitchFamily="34" charset="-128"/>
                <a:cs typeface="+mn-cs"/>
              </a:rPr>
              <a:t>。</a:t>
            </a:r>
            <a:endParaRPr kumimoji="1" lang="en-US" altLang="ja-JP" sz="2000" b="0" i="0" u="none" strike="noStrike" kern="1200" cap="none" spc="0" normalizeH="0" baseline="0" noProof="0" dirty="0">
              <a:ln>
                <a:noFill/>
              </a:ln>
              <a:effectLst/>
              <a:uLnTx/>
              <a:uFillTx/>
              <a:latin typeface="Meiryo UI" panose="020B0604030504040204" pitchFamily="34" charset="-128"/>
              <a:ea typeface="Meiryo UI" panose="020B0604030504040204" pitchFamily="34" charset="-128"/>
              <a:cs typeface="+mn-cs"/>
            </a:endParaRPr>
          </a:p>
        </p:txBody>
      </p:sp>
      <p:sp>
        <p:nvSpPr>
          <p:cNvPr id="12" name="左大かっこ 11">
            <a:extLst>
              <a:ext uri="{FF2B5EF4-FFF2-40B4-BE49-F238E27FC236}">
                <a16:creationId xmlns:a16="http://schemas.microsoft.com/office/drawing/2014/main" id="{1DA1CF2F-2BD6-4BB3-A71F-919CC7AE2A31}"/>
              </a:ext>
            </a:extLst>
          </p:cNvPr>
          <p:cNvSpPr/>
          <p:nvPr/>
        </p:nvSpPr>
        <p:spPr>
          <a:xfrm>
            <a:off x="4340507" y="1110317"/>
            <a:ext cx="150470" cy="2461865"/>
          </a:xfrm>
          <a:prstGeom prst="leftBracket">
            <a:avLst/>
          </a:prstGeom>
          <a:ln w="19050" cap="rnd">
            <a:solidFill>
              <a:schemeClr val="tx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3" name="左大かっこ 12">
            <a:extLst>
              <a:ext uri="{FF2B5EF4-FFF2-40B4-BE49-F238E27FC236}">
                <a16:creationId xmlns:a16="http://schemas.microsoft.com/office/drawing/2014/main" id="{9154B42A-2FEF-4B7F-98CB-0AFB10A5797F}"/>
              </a:ext>
            </a:extLst>
          </p:cNvPr>
          <p:cNvSpPr/>
          <p:nvPr/>
        </p:nvSpPr>
        <p:spPr>
          <a:xfrm>
            <a:off x="4340506" y="3670144"/>
            <a:ext cx="173599" cy="1742414"/>
          </a:xfrm>
          <a:prstGeom prst="leftBracket">
            <a:avLst/>
          </a:prstGeom>
          <a:ln w="19050" cap="rnd">
            <a:solidFill>
              <a:schemeClr val="tx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14" name="直線コネクタ 13">
            <a:extLst>
              <a:ext uri="{FF2B5EF4-FFF2-40B4-BE49-F238E27FC236}">
                <a16:creationId xmlns:a16="http://schemas.microsoft.com/office/drawing/2014/main" id="{2F180814-6A63-4C99-B6C9-B02E174CB645}"/>
              </a:ext>
            </a:extLst>
          </p:cNvPr>
          <p:cNvCxnSpPr/>
          <p:nvPr/>
        </p:nvCxnSpPr>
        <p:spPr>
          <a:xfrm>
            <a:off x="2824223" y="1671139"/>
            <a:ext cx="1516283" cy="0"/>
          </a:xfrm>
          <a:prstGeom prst="line">
            <a:avLst/>
          </a:prstGeom>
          <a:ln w="19050" cap="rnd">
            <a:solidFill>
              <a:schemeClr val="tx1"/>
            </a:solidFill>
            <a:prstDash val="dash"/>
            <a:round/>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82064D8-10F6-4751-811F-1A7EA3B47202}"/>
              </a:ext>
            </a:extLst>
          </p:cNvPr>
          <p:cNvCxnSpPr>
            <a:cxnSpLocks/>
          </p:cNvCxnSpPr>
          <p:nvPr/>
        </p:nvCxnSpPr>
        <p:spPr>
          <a:xfrm>
            <a:off x="3055716" y="4090247"/>
            <a:ext cx="1284790" cy="0"/>
          </a:xfrm>
          <a:prstGeom prst="line">
            <a:avLst/>
          </a:prstGeom>
          <a:ln w="19050" cap="rnd">
            <a:solidFill>
              <a:schemeClr val="tx1"/>
            </a:solidFill>
            <a:prstDash val="dash"/>
            <a:round/>
          </a:ln>
        </p:spPr>
        <p:style>
          <a:lnRef idx="1">
            <a:schemeClr val="accent1"/>
          </a:lnRef>
          <a:fillRef idx="0">
            <a:schemeClr val="accent1"/>
          </a:fillRef>
          <a:effectRef idx="0">
            <a:schemeClr val="accent1"/>
          </a:effectRef>
          <a:fontRef idx="minor">
            <a:schemeClr val="tx1"/>
          </a:fontRef>
        </p:style>
      </p:cxnSp>
      <p:sp>
        <p:nvSpPr>
          <p:cNvPr id="16" name="矢印: 下 15">
            <a:extLst>
              <a:ext uri="{FF2B5EF4-FFF2-40B4-BE49-F238E27FC236}">
                <a16:creationId xmlns:a16="http://schemas.microsoft.com/office/drawing/2014/main" id="{69C24D1D-7D6F-46FB-8144-38E660D019A3}"/>
              </a:ext>
            </a:extLst>
          </p:cNvPr>
          <p:cNvSpPr/>
          <p:nvPr/>
        </p:nvSpPr>
        <p:spPr>
          <a:xfrm>
            <a:off x="2520725" y="1209474"/>
            <a:ext cx="335668" cy="1172296"/>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17" name="矢印: 下 16">
            <a:extLst>
              <a:ext uri="{FF2B5EF4-FFF2-40B4-BE49-F238E27FC236}">
                <a16:creationId xmlns:a16="http://schemas.microsoft.com/office/drawing/2014/main" id="{10AF6778-1431-4F8F-B8D2-AA8BC6A88515}"/>
              </a:ext>
            </a:extLst>
          </p:cNvPr>
          <p:cNvSpPr/>
          <p:nvPr/>
        </p:nvSpPr>
        <p:spPr>
          <a:xfrm>
            <a:off x="2846251" y="2416495"/>
            <a:ext cx="351573" cy="2891890"/>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18" name="テキスト ボックス 17">
            <a:extLst>
              <a:ext uri="{FF2B5EF4-FFF2-40B4-BE49-F238E27FC236}">
                <a16:creationId xmlns:a16="http://schemas.microsoft.com/office/drawing/2014/main" id="{69DE56BC-DD31-4822-8BEC-FB96E6F04D83}"/>
              </a:ext>
            </a:extLst>
          </p:cNvPr>
          <p:cNvSpPr txBox="1"/>
          <p:nvPr/>
        </p:nvSpPr>
        <p:spPr>
          <a:xfrm>
            <a:off x="609599" y="5556011"/>
            <a:ext cx="11358624" cy="400110"/>
          </a:xfrm>
          <a:prstGeom prst="rect">
            <a:avLst/>
          </a:prstGeom>
          <a:noFill/>
        </p:spPr>
        <p:txBody>
          <a:bodyPr wrap="square" lIns="0" rIns="0" rtlCol="0">
            <a:spAutoFit/>
          </a:bodyPr>
          <a:lstStyle/>
          <a:p>
            <a:pPr marL="0" marR="0" lvl="0" indent="0" algn="l" defTabSz="761970" rtl="0" eaLnBrk="1" fontAlgn="auto" latinLnBrk="0" hangingPunct="1">
              <a:lnSpc>
                <a:spcPct val="100000"/>
              </a:lnSpc>
              <a:spcBef>
                <a:spcPts val="0"/>
              </a:spcBef>
              <a:spcAft>
                <a:spcPts val="0"/>
              </a:spcAft>
              <a:buClrTx/>
              <a:buSzTx/>
              <a:buFontTx/>
              <a:buNone/>
              <a:tabLst/>
              <a:defRPr/>
            </a:pPr>
            <a:r>
              <a:rPr kumimoji="1" lang="en-US" altLang="ja-JP" sz="2000" b="0" i="0" u="none" strike="noStrike" kern="1200" cap="none" spc="0" normalizeH="0" baseline="0" noProof="0" dirty="0">
                <a:ln>
                  <a:noFill/>
                </a:ln>
                <a:effectLst/>
                <a:uLnTx/>
                <a:uFillTx/>
                <a:latin typeface="Meiryo UI" panose="020B0604030504040204" pitchFamily="34" charset="-128"/>
                <a:ea typeface="Meiryo UI" panose="020B0604030504040204" pitchFamily="34" charset="-128"/>
                <a:cs typeface="+mn-cs"/>
              </a:rPr>
              <a:t>AWS </a:t>
            </a:r>
            <a:r>
              <a:rPr kumimoji="1" lang="ja-JP" altLang="en-US"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rPr>
              <a:t>のお客様担当チームからももちろん支援を継続させて頂きます。</a:t>
            </a:r>
            <a:endParaRPr kumimoji="1" lang="en-US" altLang="ja-JP"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endParaRPr>
          </a:p>
        </p:txBody>
      </p:sp>
      <p:sp>
        <p:nvSpPr>
          <p:cNvPr id="19" name="テキスト ボックス 18">
            <a:extLst>
              <a:ext uri="{FF2B5EF4-FFF2-40B4-BE49-F238E27FC236}">
                <a16:creationId xmlns:a16="http://schemas.microsoft.com/office/drawing/2014/main" id="{81B107CA-1684-4E90-B204-746D919B7C6A}"/>
              </a:ext>
            </a:extLst>
          </p:cNvPr>
          <p:cNvSpPr txBox="1"/>
          <p:nvPr/>
        </p:nvSpPr>
        <p:spPr>
          <a:xfrm>
            <a:off x="4613945" y="1154562"/>
            <a:ext cx="7202936" cy="1015663"/>
          </a:xfrm>
          <a:prstGeom prst="rect">
            <a:avLst/>
          </a:prstGeom>
          <a:noFill/>
        </p:spPr>
        <p:txBody>
          <a:bodyPr wrap="square" lIns="0" rIns="0" rtlCol="0">
            <a:spAutoFit/>
          </a:bodyPr>
          <a:lstStyle/>
          <a:p>
            <a:pPr marL="0" marR="0" lvl="0" indent="0" algn="l" defTabSz="761970" rtl="0" eaLnBrk="1" fontAlgn="auto" latinLnBrk="0" hangingPunct="1">
              <a:lnSpc>
                <a:spcPct val="100000"/>
              </a:lnSpc>
              <a:spcBef>
                <a:spcPts val="0"/>
              </a:spcBef>
              <a:spcAft>
                <a:spcPts val="0"/>
              </a:spcAft>
              <a:buClrTx/>
              <a:buSzTx/>
              <a:buFontTx/>
              <a:buNone/>
              <a:tabLst/>
              <a:defRPr/>
            </a:pPr>
            <a:r>
              <a:rPr kumimoji="1" lang="en-US" altLang="ja-JP" sz="2000" b="1" i="0" u="none" strike="noStrike" kern="1200" cap="none" spc="0" normalizeH="0" baseline="0" noProof="0" dirty="0">
                <a:ln>
                  <a:noFill/>
                </a:ln>
                <a:solidFill>
                  <a:srgbClr val="FF9900"/>
                </a:solidFill>
                <a:effectLst/>
                <a:uLnTx/>
                <a:uFillTx/>
                <a:ea typeface="Meiryo UI" panose="020B0604030504040204" pitchFamily="34" charset="-128"/>
                <a:cs typeface="+mn-cs"/>
              </a:rPr>
              <a:t>Prototyping</a:t>
            </a:r>
          </a:p>
          <a:p>
            <a:pPr marL="0" marR="0" lvl="0" indent="0" algn="l" defTabSz="761970" rtl="0" eaLnBrk="1" fontAlgn="auto" latinLnBrk="0" hangingPunct="1">
              <a:lnSpc>
                <a:spcPct val="100000"/>
              </a:lnSpc>
              <a:spcBef>
                <a:spcPts val="0"/>
              </a:spcBef>
              <a:spcAft>
                <a:spcPts val="0"/>
              </a:spcAft>
              <a:buClrTx/>
              <a:buSzTx/>
              <a:buFontTx/>
              <a:buNone/>
              <a:tabLst/>
              <a:defRPr/>
            </a:pPr>
            <a:r>
              <a:rPr kumimoji="1" lang="ja-JP" altLang="en-US"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rPr>
              <a:t>予算・本番リリースの確実な実施を条件に生成 </a:t>
            </a:r>
            <a:r>
              <a:rPr kumimoji="1" lang="en-US" altLang="ja-JP"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rPr>
              <a:t>AI </a:t>
            </a:r>
            <a:r>
              <a:rPr kumimoji="1" lang="ja-JP" altLang="en-US"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rPr>
              <a:t>等を用いたアプリケーションのプロトタイプを行い引き渡しを実施。</a:t>
            </a:r>
            <a:endParaRPr kumimoji="1" lang="en-US" altLang="ja-JP" sz="2000" b="0" i="0" u="none" strike="noStrike" kern="1200" cap="none" spc="0" normalizeH="0" baseline="0" noProof="0" dirty="0">
              <a:ln>
                <a:noFill/>
              </a:ln>
              <a:effectLst/>
              <a:uLnTx/>
              <a:uFillTx/>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578364322"/>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8A75E1B-B548-A4D7-30DB-F5A1814EFC4B}"/>
              </a:ext>
            </a:extLst>
          </p:cNvPr>
          <p:cNvSpPr>
            <a:spLocks noGrp="1"/>
          </p:cNvSpPr>
          <p:nvPr>
            <p:ph type="title"/>
          </p:nvPr>
        </p:nvSpPr>
        <p:spPr/>
        <p:txBody>
          <a:bodyPr/>
          <a:lstStyle/>
          <a:p>
            <a:r>
              <a:rPr kumimoji="1" lang="ja-JP" altLang="en-US" b="1" dirty="0"/>
              <a:t>先のフェーズの検討もご支援させて頂きます</a:t>
            </a:r>
            <a:endParaRPr lang="en-US" dirty="0"/>
          </a:p>
        </p:txBody>
      </p:sp>
      <p:sp>
        <p:nvSpPr>
          <p:cNvPr id="2" name="Slide Number Placeholder 5">
            <a:extLst>
              <a:ext uri="{FF2B5EF4-FFF2-40B4-BE49-F238E27FC236}">
                <a16:creationId xmlns:a16="http://schemas.microsoft.com/office/drawing/2014/main" id="{BAEF0310-0923-E66F-19AF-807F483048C0}"/>
              </a:ext>
            </a:extLst>
          </p:cNvPr>
          <p:cNvSpPr>
            <a:spLocks noGrp="1"/>
          </p:cNvSpPr>
          <p:nvPr>
            <p:ph type="sldNum" sz="quarter" idx="4"/>
          </p:nvPr>
        </p:nvSpPr>
        <p:spPr/>
        <p:txBody>
          <a:bodyPr vert="horz" lIns="0" tIns="0" rIns="0" bIns="0" rtlCol="0" anchor="ctr"/>
          <a:lstStyle>
            <a:lvl1pPr algn="r">
              <a:defRPr sz="1000">
                <a:solidFill>
                  <a:schemeClr val="tx1">
                    <a:tint val="75000"/>
                  </a:schemeClr>
                </a:solidFill>
              </a:defRPr>
            </a:lvl1pPr>
          </a:lstStyle>
          <a:p>
            <a:fld id="{DC503246-BBCE-4F0A-BCDC-08FC4C52637D}" type="slidenum">
              <a:rPr lang="en-US" smtClean="0"/>
              <a:pPr/>
              <a:t>31</a:t>
            </a:fld>
            <a:endParaRPr lang="en-US"/>
          </a:p>
        </p:txBody>
      </p:sp>
      <p:cxnSp>
        <p:nvCxnSpPr>
          <p:cNvPr id="28" name="直線矢印コネクタ 27">
            <a:extLst>
              <a:ext uri="{FF2B5EF4-FFF2-40B4-BE49-F238E27FC236}">
                <a16:creationId xmlns:a16="http://schemas.microsoft.com/office/drawing/2014/main" id="{83A1BE9A-D2D1-4495-9286-18BA743A1D7D}"/>
              </a:ext>
            </a:extLst>
          </p:cNvPr>
          <p:cNvCxnSpPr>
            <a:cxnSpLocks/>
          </p:cNvCxnSpPr>
          <p:nvPr/>
        </p:nvCxnSpPr>
        <p:spPr>
          <a:xfrm>
            <a:off x="609599" y="1898248"/>
            <a:ext cx="3279495" cy="0"/>
          </a:xfrm>
          <a:prstGeom prst="straightConnector1">
            <a:avLst/>
          </a:prstGeom>
          <a:ln w="19050"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FE277B55-C4BC-4CB7-87DF-0441017CFCAC}"/>
              </a:ext>
            </a:extLst>
          </p:cNvPr>
          <p:cNvCxnSpPr>
            <a:cxnSpLocks/>
          </p:cNvCxnSpPr>
          <p:nvPr/>
        </p:nvCxnSpPr>
        <p:spPr>
          <a:xfrm>
            <a:off x="4120587" y="1898248"/>
            <a:ext cx="7447507" cy="0"/>
          </a:xfrm>
          <a:prstGeom prst="straightConnector1">
            <a:avLst/>
          </a:prstGeom>
          <a:ln w="19050"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9886CED7-D9F7-47C5-A4F4-8F91C0C28AFC}"/>
              </a:ext>
            </a:extLst>
          </p:cNvPr>
          <p:cNvSpPr txBox="1"/>
          <p:nvPr/>
        </p:nvSpPr>
        <p:spPr>
          <a:xfrm>
            <a:off x="443696" y="1067251"/>
            <a:ext cx="3483978" cy="830997"/>
          </a:xfrm>
          <a:prstGeom prst="rect">
            <a:avLst/>
          </a:prstGeom>
          <a:noFill/>
        </p:spPr>
        <p:txBody>
          <a:bodyPr wrap="square" lIns="0" rIns="0" rtlCol="0">
            <a:spAutoFit/>
          </a:bodyPr>
          <a:lstStyle/>
          <a:p>
            <a:pPr algn="l"/>
            <a:r>
              <a:rPr kumimoji="1" lang="ja-JP" altLang="en-US" sz="2400" dirty="0">
                <a:latin typeface="メイリオ" panose="020B0604030504040204" pitchFamily="50" charset="-128"/>
                <a:ea typeface="メイリオ" panose="020B0604030504040204" pitchFamily="50" charset="-128"/>
              </a:rPr>
              <a:t>加速フェーズ</a:t>
            </a:r>
            <a:endParaRPr kumimoji="1" lang="en-US" altLang="ja-JP" sz="2400" dirty="0">
              <a:ea typeface="メイリオ" panose="020B0604030504040204" pitchFamily="50" charset="-128"/>
            </a:endParaRPr>
          </a:p>
          <a:p>
            <a:pPr algn="l"/>
            <a:r>
              <a:rPr kumimoji="1" lang="en-US" altLang="ja-JP" sz="2400" dirty="0"/>
              <a:t>1~3 </a:t>
            </a:r>
            <a:r>
              <a:rPr kumimoji="1" lang="ja-JP" altLang="en-US" sz="2400" dirty="0">
                <a:latin typeface="メイリオ" panose="020B0604030504040204" pitchFamily="50" charset="-128"/>
                <a:ea typeface="メイリオ" panose="020B0604030504040204" pitchFamily="50" charset="-128"/>
              </a:rPr>
              <a:t>ヶ月</a:t>
            </a:r>
          </a:p>
        </p:txBody>
      </p:sp>
      <p:sp>
        <p:nvSpPr>
          <p:cNvPr id="31" name="テキスト ボックス 30">
            <a:extLst>
              <a:ext uri="{FF2B5EF4-FFF2-40B4-BE49-F238E27FC236}">
                <a16:creationId xmlns:a16="http://schemas.microsoft.com/office/drawing/2014/main" id="{CE798475-692E-4B1E-8286-05DD66EE2D1F}"/>
              </a:ext>
            </a:extLst>
          </p:cNvPr>
          <p:cNvSpPr txBox="1"/>
          <p:nvPr/>
        </p:nvSpPr>
        <p:spPr>
          <a:xfrm>
            <a:off x="4120587" y="1028402"/>
            <a:ext cx="4527024" cy="830997"/>
          </a:xfrm>
          <a:prstGeom prst="rect">
            <a:avLst/>
          </a:prstGeom>
          <a:noFill/>
        </p:spPr>
        <p:txBody>
          <a:bodyPr wrap="square" lIns="0" rIns="0" rtlCol="0">
            <a:spAutoFit/>
          </a:bodyPr>
          <a:lstStyle/>
          <a:p>
            <a:pPr algn="l"/>
            <a:r>
              <a:rPr kumimoji="1" lang="ja-JP" altLang="en-US" sz="2400" dirty="0">
                <a:latin typeface="メイリオ" panose="020B0604030504040204" pitchFamily="50" charset="-128"/>
                <a:ea typeface="メイリオ" panose="020B0604030504040204" pitchFamily="50" charset="-128"/>
              </a:rPr>
              <a:t>拡大フェーズ</a:t>
            </a:r>
            <a:endParaRPr kumimoji="1" lang="en-US" altLang="ja-JP" sz="2400" dirty="0">
              <a:latin typeface="メイリオ" panose="020B0604030504040204" pitchFamily="50" charset="-128"/>
              <a:ea typeface="メイリオ" panose="020B0604030504040204" pitchFamily="50" charset="-128"/>
            </a:endParaRPr>
          </a:p>
          <a:p>
            <a:pPr algn="l"/>
            <a:r>
              <a:rPr kumimoji="1" lang="en-US" altLang="ja-JP" sz="2400" dirty="0"/>
              <a:t>1</a:t>
            </a:r>
            <a:r>
              <a:rPr kumimoji="1" lang="ja-JP" altLang="en-US" sz="2400" dirty="0"/>
              <a:t> </a:t>
            </a:r>
            <a:r>
              <a:rPr kumimoji="1" lang="ja-JP" altLang="en-US" sz="2400" dirty="0">
                <a:latin typeface="メイリオ" panose="020B0604030504040204" pitchFamily="50" charset="-128"/>
                <a:ea typeface="メイリオ" panose="020B0604030504040204" pitchFamily="50" charset="-128"/>
              </a:rPr>
              <a:t>年～</a:t>
            </a:r>
          </a:p>
        </p:txBody>
      </p:sp>
      <p:sp>
        <p:nvSpPr>
          <p:cNvPr id="32" name="テキスト ボックス 31">
            <a:extLst>
              <a:ext uri="{FF2B5EF4-FFF2-40B4-BE49-F238E27FC236}">
                <a16:creationId xmlns:a16="http://schemas.microsoft.com/office/drawing/2014/main" id="{AB317969-EB45-4019-8FE4-81D0D162B723}"/>
              </a:ext>
            </a:extLst>
          </p:cNvPr>
          <p:cNvSpPr txBox="1"/>
          <p:nvPr/>
        </p:nvSpPr>
        <p:spPr>
          <a:xfrm>
            <a:off x="482277" y="2331920"/>
            <a:ext cx="3406817" cy="830997"/>
          </a:xfrm>
          <a:prstGeom prst="rect">
            <a:avLst/>
          </a:prstGeom>
          <a:noFill/>
        </p:spPr>
        <p:txBody>
          <a:bodyPr wrap="square" lIns="0" rIns="0" rtlCol="0">
            <a:spAutoFit/>
          </a:bodyPr>
          <a:lstStyle/>
          <a:p>
            <a:pPr algn="l"/>
            <a:r>
              <a:rPr kumimoji="1" lang="ja-JP" altLang="en-US" sz="2400" dirty="0">
                <a:latin typeface="メイリオ" panose="020B0604030504040204" pitchFamily="50" charset="-128"/>
                <a:ea typeface="メイリオ" panose="020B0604030504040204" pitchFamily="50" charset="-128"/>
              </a:rPr>
              <a:t>ユースケースを決め、</a:t>
            </a:r>
            <a:br>
              <a:rPr kumimoji="1" lang="en-US" altLang="ja-JP" sz="2400" dirty="0">
                <a:latin typeface="メイリオ" panose="020B0604030504040204" pitchFamily="50" charset="-128"/>
                <a:ea typeface="メイリオ" panose="020B0604030504040204" pitchFamily="50" charset="-128"/>
              </a:rPr>
            </a:br>
            <a:r>
              <a:rPr kumimoji="1" lang="ja-JP" altLang="en-US" sz="2400" dirty="0">
                <a:latin typeface="メイリオ" panose="020B0604030504040204" pitchFamily="50" charset="-128"/>
                <a:ea typeface="メイリオ" panose="020B0604030504040204" pitchFamily="50" charset="-128"/>
              </a:rPr>
              <a:t>仮説検証に着手する</a:t>
            </a:r>
          </a:p>
        </p:txBody>
      </p:sp>
      <p:sp>
        <p:nvSpPr>
          <p:cNvPr id="33" name="テキスト ボックス 32">
            <a:extLst>
              <a:ext uri="{FF2B5EF4-FFF2-40B4-BE49-F238E27FC236}">
                <a16:creationId xmlns:a16="http://schemas.microsoft.com/office/drawing/2014/main" id="{3CB625B9-E71A-4502-9F0E-485DEF510973}"/>
              </a:ext>
            </a:extLst>
          </p:cNvPr>
          <p:cNvSpPr txBox="1"/>
          <p:nvPr/>
        </p:nvSpPr>
        <p:spPr>
          <a:xfrm>
            <a:off x="482277" y="3270725"/>
            <a:ext cx="3406817" cy="830997"/>
          </a:xfrm>
          <a:prstGeom prst="rect">
            <a:avLst/>
          </a:prstGeom>
          <a:noFill/>
        </p:spPr>
        <p:txBody>
          <a:bodyPr wrap="square" lIns="0" rIns="0" rtlCol="0">
            <a:spAutoFit/>
          </a:bodyPr>
          <a:lstStyle/>
          <a:p>
            <a:pPr algn="l"/>
            <a:r>
              <a:rPr kumimoji="1" lang="ja-JP" altLang="en-US" sz="2400" dirty="0">
                <a:latin typeface="メイリオ" panose="020B0604030504040204" pitchFamily="50" charset="-128"/>
                <a:ea typeface="メイリオ" panose="020B0604030504040204" pitchFamily="50" charset="-128"/>
              </a:rPr>
              <a:t>異なるチームとの協調を日常的にする</a:t>
            </a:r>
          </a:p>
        </p:txBody>
      </p:sp>
      <p:sp>
        <p:nvSpPr>
          <p:cNvPr id="34" name="テキスト ボックス 33">
            <a:extLst>
              <a:ext uri="{FF2B5EF4-FFF2-40B4-BE49-F238E27FC236}">
                <a16:creationId xmlns:a16="http://schemas.microsoft.com/office/drawing/2014/main" id="{0347D44F-BB7B-4DD2-BC7A-9D6AF70C4093}"/>
              </a:ext>
            </a:extLst>
          </p:cNvPr>
          <p:cNvSpPr txBox="1"/>
          <p:nvPr/>
        </p:nvSpPr>
        <p:spPr>
          <a:xfrm>
            <a:off x="482277" y="4291858"/>
            <a:ext cx="3406817" cy="1200329"/>
          </a:xfrm>
          <a:prstGeom prst="rect">
            <a:avLst/>
          </a:prstGeom>
          <a:noFill/>
        </p:spPr>
        <p:txBody>
          <a:bodyPr wrap="square" lIns="0" rIns="0" rtlCol="0">
            <a:spAutoFit/>
          </a:bodyPr>
          <a:lstStyle/>
          <a:p>
            <a:pPr algn="l"/>
            <a:r>
              <a:rPr kumimoji="1" lang="ja-JP" altLang="en-US" sz="2400" dirty="0">
                <a:latin typeface="メイリオ" panose="020B0604030504040204" pitchFamily="50" charset="-128"/>
                <a:ea typeface="メイリオ" panose="020B0604030504040204" pitchFamily="50" charset="-128"/>
              </a:rPr>
              <a:t>チームで検証を繰り返し意思決定プロセスを改善し続ける</a:t>
            </a:r>
          </a:p>
        </p:txBody>
      </p:sp>
      <p:sp>
        <p:nvSpPr>
          <p:cNvPr id="35" name="テキスト ボックス 34">
            <a:extLst>
              <a:ext uri="{FF2B5EF4-FFF2-40B4-BE49-F238E27FC236}">
                <a16:creationId xmlns:a16="http://schemas.microsoft.com/office/drawing/2014/main" id="{12F537A3-6843-462B-9312-4F0D024A319E}"/>
              </a:ext>
            </a:extLst>
          </p:cNvPr>
          <p:cNvSpPr txBox="1"/>
          <p:nvPr/>
        </p:nvSpPr>
        <p:spPr>
          <a:xfrm>
            <a:off x="4463970" y="2577791"/>
            <a:ext cx="7208430" cy="830997"/>
          </a:xfrm>
          <a:prstGeom prst="rect">
            <a:avLst/>
          </a:prstGeom>
          <a:noFill/>
        </p:spPr>
        <p:txBody>
          <a:bodyPr wrap="square" lIns="0" rIns="0" rtlCol="0">
            <a:spAutoFit/>
          </a:bodyPr>
          <a:lstStyle/>
          <a:p>
            <a:pPr algn="l"/>
            <a:r>
              <a:rPr kumimoji="1" lang="ja-JP" altLang="en-US" sz="2400" dirty="0">
                <a:latin typeface="メイリオ" panose="020B0604030504040204" pitchFamily="50" charset="-128"/>
                <a:ea typeface="メイリオ" panose="020B0604030504040204" pitchFamily="50" charset="-128"/>
              </a:rPr>
              <a:t>検証を通じ得られた知見をもとに、長期的な</a:t>
            </a:r>
            <a:r>
              <a:rPr kumimoji="1" lang="ja-JP" altLang="en-US" sz="2400" dirty="0">
                <a:ea typeface="メイリオ" panose="020B0604030504040204" pitchFamily="50" charset="-128"/>
              </a:rPr>
              <a:t> </a:t>
            </a:r>
            <a:r>
              <a:rPr kumimoji="1" lang="en-US" altLang="ja-JP" sz="2400" dirty="0">
                <a:ea typeface="メイリオ" panose="020B0604030504040204" pitchFamily="50" charset="-128"/>
              </a:rPr>
              <a:t>AI/ML</a:t>
            </a:r>
            <a:r>
              <a:rPr kumimoji="1" lang="en-US" altLang="ja-JP" sz="2400" dirty="0">
                <a:latin typeface="メイリオ" panose="020B0604030504040204" pitchFamily="50" charset="-128"/>
                <a:ea typeface="メイリオ" panose="020B0604030504040204" pitchFamily="50" charset="-128"/>
              </a:rPr>
              <a:t> </a:t>
            </a:r>
            <a:r>
              <a:rPr kumimoji="1" lang="ja-JP" altLang="en-US" sz="2400" dirty="0">
                <a:latin typeface="メイリオ" panose="020B0604030504040204" pitchFamily="50" charset="-128"/>
                <a:ea typeface="メイリオ" panose="020B0604030504040204" pitchFamily="50" charset="-128"/>
              </a:rPr>
              <a:t>の投資計画を立て、推進するための組織を組成する。</a:t>
            </a:r>
          </a:p>
        </p:txBody>
      </p:sp>
      <p:sp>
        <p:nvSpPr>
          <p:cNvPr id="36" name="テキスト ボックス 35">
            <a:extLst>
              <a:ext uri="{FF2B5EF4-FFF2-40B4-BE49-F238E27FC236}">
                <a16:creationId xmlns:a16="http://schemas.microsoft.com/office/drawing/2014/main" id="{DAF21809-ADC1-42BC-98EB-AB54BA964016}"/>
              </a:ext>
            </a:extLst>
          </p:cNvPr>
          <p:cNvSpPr txBox="1"/>
          <p:nvPr/>
        </p:nvSpPr>
        <p:spPr>
          <a:xfrm>
            <a:off x="4463970" y="4042071"/>
            <a:ext cx="7104124" cy="830997"/>
          </a:xfrm>
          <a:prstGeom prst="rect">
            <a:avLst/>
          </a:prstGeom>
          <a:noFill/>
        </p:spPr>
        <p:txBody>
          <a:bodyPr wrap="square" lIns="0" rIns="0" rtlCol="0">
            <a:spAutoFit/>
          </a:bodyPr>
          <a:lstStyle/>
          <a:p>
            <a:pPr algn="l"/>
            <a:r>
              <a:rPr kumimoji="1" lang="ja-JP" altLang="en-US" sz="2400" dirty="0">
                <a:latin typeface="メイリオ" panose="020B0604030504040204" pitchFamily="50" charset="-128"/>
                <a:ea typeface="メイリオ" panose="020B0604030504040204" pitchFamily="50" charset="-128"/>
              </a:rPr>
              <a:t>仮説検証の速度、 </a:t>
            </a:r>
            <a:r>
              <a:rPr kumimoji="1" lang="en-US" altLang="ja-JP" sz="2400" dirty="0">
                <a:ea typeface="メイリオ" panose="020B0604030504040204" pitchFamily="50" charset="-128"/>
              </a:rPr>
              <a:t>AI/ML </a:t>
            </a:r>
            <a:r>
              <a:rPr kumimoji="1" lang="ja-JP" altLang="en-US" sz="2400" dirty="0">
                <a:latin typeface="メイリオ" panose="020B0604030504040204" pitchFamily="50" charset="-128"/>
                <a:ea typeface="メイリオ" panose="020B0604030504040204" pitchFamily="50" charset="-128"/>
              </a:rPr>
              <a:t>の開発速度を速めるためのデータ基盤や </a:t>
            </a:r>
            <a:r>
              <a:rPr kumimoji="1" lang="en-US" altLang="ja-JP" sz="2400" dirty="0">
                <a:ea typeface="メイリオ" panose="020B0604030504040204" pitchFamily="50" charset="-128"/>
              </a:rPr>
              <a:t>ML </a:t>
            </a:r>
            <a:r>
              <a:rPr kumimoji="1" lang="ja-JP" altLang="en-US" sz="2400" dirty="0">
                <a:latin typeface="メイリオ" panose="020B0604030504040204" pitchFamily="50" charset="-128"/>
                <a:ea typeface="メイリオ" panose="020B0604030504040204" pitchFamily="50" charset="-128"/>
              </a:rPr>
              <a:t>基盤の設計と構築。</a:t>
            </a:r>
          </a:p>
        </p:txBody>
      </p:sp>
      <p:sp>
        <p:nvSpPr>
          <p:cNvPr id="37" name="矢印: 五方向 36">
            <a:extLst>
              <a:ext uri="{FF2B5EF4-FFF2-40B4-BE49-F238E27FC236}">
                <a16:creationId xmlns:a16="http://schemas.microsoft.com/office/drawing/2014/main" id="{21E57023-458F-4C45-91AD-34E326DDFABC}"/>
              </a:ext>
            </a:extLst>
          </p:cNvPr>
          <p:cNvSpPr/>
          <p:nvPr/>
        </p:nvSpPr>
        <p:spPr>
          <a:xfrm>
            <a:off x="4463969" y="2176041"/>
            <a:ext cx="3974637" cy="401748"/>
          </a:xfrm>
          <a:prstGeom prst="homePlat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en-US" altLang="ja-JP" sz="2400" dirty="0">
                <a:solidFill>
                  <a:schemeClr val="tx1"/>
                </a:solidFill>
                <a:ea typeface="メイリオ" panose="020B0604030504040204" pitchFamily="50" charset="-128"/>
              </a:rPr>
              <a:t>AI/ML </a:t>
            </a:r>
            <a:r>
              <a:rPr kumimoji="1" lang="ja-JP" altLang="en-US" sz="2400" dirty="0">
                <a:solidFill>
                  <a:schemeClr val="tx1"/>
                </a:solidFill>
                <a:latin typeface="メイリオ" panose="020B0604030504040204" pitchFamily="50" charset="-128"/>
                <a:ea typeface="メイリオ" panose="020B0604030504040204" pitchFamily="50" charset="-128"/>
              </a:rPr>
              <a:t>の組織戦略立案</a:t>
            </a:r>
          </a:p>
        </p:txBody>
      </p:sp>
      <p:sp>
        <p:nvSpPr>
          <p:cNvPr id="38" name="矢印: 五方向 37">
            <a:extLst>
              <a:ext uri="{FF2B5EF4-FFF2-40B4-BE49-F238E27FC236}">
                <a16:creationId xmlns:a16="http://schemas.microsoft.com/office/drawing/2014/main" id="{D4574977-D9C2-45C5-AF81-AD8EDD748903}"/>
              </a:ext>
            </a:extLst>
          </p:cNvPr>
          <p:cNvSpPr/>
          <p:nvPr/>
        </p:nvSpPr>
        <p:spPr>
          <a:xfrm>
            <a:off x="4463969" y="3508792"/>
            <a:ext cx="3974637" cy="401748"/>
          </a:xfrm>
          <a:prstGeom prst="homePlat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sz="2400" dirty="0">
                <a:solidFill>
                  <a:schemeClr val="tx1"/>
                </a:solidFill>
                <a:latin typeface="メイリオ" panose="020B0604030504040204" pitchFamily="50" charset="-128"/>
                <a:ea typeface="メイリオ" panose="020B0604030504040204" pitchFamily="50" charset="-128"/>
              </a:rPr>
              <a:t>データ基盤・</a:t>
            </a:r>
            <a:r>
              <a:rPr kumimoji="1" lang="en-US" altLang="ja-JP" sz="2400" dirty="0">
                <a:solidFill>
                  <a:schemeClr val="tx1"/>
                </a:solidFill>
                <a:ea typeface="メイリオ" panose="020B0604030504040204" pitchFamily="50" charset="-128"/>
              </a:rPr>
              <a:t>ML</a:t>
            </a:r>
            <a:r>
              <a:rPr kumimoji="1" lang="ja-JP" altLang="en-US" sz="2400" dirty="0">
                <a:solidFill>
                  <a:schemeClr val="tx1"/>
                </a:solidFill>
                <a:latin typeface="メイリオ" panose="020B0604030504040204" pitchFamily="50" charset="-128"/>
                <a:ea typeface="メイリオ" panose="020B0604030504040204" pitchFamily="50" charset="-128"/>
              </a:rPr>
              <a:t>基盤構築</a:t>
            </a:r>
          </a:p>
        </p:txBody>
      </p:sp>
      <p:sp>
        <p:nvSpPr>
          <p:cNvPr id="39" name="正方形/長方形 38">
            <a:extLst>
              <a:ext uri="{FF2B5EF4-FFF2-40B4-BE49-F238E27FC236}">
                <a16:creationId xmlns:a16="http://schemas.microsoft.com/office/drawing/2014/main" id="{98DE5792-9AEE-4B71-84E4-1445856A6A1C}"/>
              </a:ext>
            </a:extLst>
          </p:cNvPr>
          <p:cNvSpPr/>
          <p:nvPr/>
        </p:nvSpPr>
        <p:spPr>
          <a:xfrm>
            <a:off x="4054997" y="966866"/>
            <a:ext cx="7693307" cy="5132988"/>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endParaRPr kumimoji="1" lang="ja-JP" altLang="en-US" dirty="0" err="1">
              <a:solidFill>
                <a:schemeClr val="tx1"/>
              </a:solidFill>
            </a:endParaRPr>
          </a:p>
        </p:txBody>
      </p:sp>
      <p:sp>
        <p:nvSpPr>
          <p:cNvPr id="40" name="テキスト ボックス 39">
            <a:extLst>
              <a:ext uri="{FF2B5EF4-FFF2-40B4-BE49-F238E27FC236}">
                <a16:creationId xmlns:a16="http://schemas.microsoft.com/office/drawing/2014/main" id="{05F45CA2-FAF1-4763-B4AF-7BC46C3DFC00}"/>
              </a:ext>
            </a:extLst>
          </p:cNvPr>
          <p:cNvSpPr txBox="1"/>
          <p:nvPr/>
        </p:nvSpPr>
        <p:spPr>
          <a:xfrm>
            <a:off x="4463969" y="5326974"/>
            <a:ext cx="7245753" cy="830997"/>
          </a:xfrm>
          <a:prstGeom prst="rect">
            <a:avLst/>
          </a:prstGeom>
          <a:noFill/>
        </p:spPr>
        <p:txBody>
          <a:bodyPr wrap="square" lIns="0" rIns="0" rtlCol="0">
            <a:spAutoFit/>
          </a:bodyPr>
          <a:lstStyle/>
          <a:p>
            <a:pPr algn="l"/>
            <a:r>
              <a:rPr kumimoji="1" lang="en-US" altLang="ja-JP" sz="2400" dirty="0">
                <a:ea typeface="メイリオ" panose="020B0604030504040204" pitchFamily="50" charset="-128"/>
              </a:rPr>
              <a:t>MLEW </a:t>
            </a:r>
            <a:r>
              <a:rPr kumimoji="1" lang="ja-JP" altLang="en-US" sz="2400" dirty="0">
                <a:latin typeface="メイリオ" panose="020B0604030504040204" pitchFamily="50" charset="-128"/>
                <a:ea typeface="メイリオ" panose="020B0604030504040204" pitchFamily="50" charset="-128"/>
              </a:rPr>
              <a:t>から始まったチームワークを組織全体へ波及しつつ、責任ある </a:t>
            </a:r>
            <a:r>
              <a:rPr kumimoji="1" lang="en-US" altLang="ja-JP" sz="2400" dirty="0">
                <a:ea typeface="メイリオ" panose="020B0604030504040204" pitchFamily="50" charset="-128"/>
              </a:rPr>
              <a:t>AI </a:t>
            </a:r>
            <a:r>
              <a:rPr kumimoji="1" lang="ja-JP" altLang="en-US" sz="2400" dirty="0">
                <a:latin typeface="メイリオ" panose="020B0604030504040204" pitchFamily="50" charset="-128"/>
                <a:ea typeface="メイリオ" panose="020B0604030504040204" pitchFamily="50" charset="-128"/>
              </a:rPr>
              <a:t>活用に向けガバナンスを整える</a:t>
            </a:r>
          </a:p>
        </p:txBody>
      </p:sp>
      <p:sp>
        <p:nvSpPr>
          <p:cNvPr id="41" name="矢印: 五方向 40">
            <a:extLst>
              <a:ext uri="{FF2B5EF4-FFF2-40B4-BE49-F238E27FC236}">
                <a16:creationId xmlns:a16="http://schemas.microsoft.com/office/drawing/2014/main" id="{17E603C9-C0A4-4631-9A2A-6EC959E20EBE}"/>
              </a:ext>
            </a:extLst>
          </p:cNvPr>
          <p:cNvSpPr/>
          <p:nvPr/>
        </p:nvSpPr>
        <p:spPr>
          <a:xfrm>
            <a:off x="4463969" y="4957644"/>
            <a:ext cx="3974637" cy="401748"/>
          </a:xfrm>
          <a:prstGeom prst="homePlat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sz="2400" dirty="0">
                <a:solidFill>
                  <a:schemeClr val="tx1"/>
                </a:solidFill>
                <a:latin typeface="メイリオ" panose="020B0604030504040204" pitchFamily="50" charset="-128"/>
                <a:ea typeface="メイリオ" panose="020B0604030504040204" pitchFamily="50" charset="-128"/>
              </a:rPr>
              <a:t>チームワークの醸成</a:t>
            </a:r>
          </a:p>
        </p:txBody>
      </p:sp>
    </p:spTree>
    <p:extLst>
      <p:ext uri="{BB962C8B-B14F-4D97-AF65-F5344CB8AC3E}">
        <p14:creationId xmlns:p14="http://schemas.microsoft.com/office/powerpoint/2010/main" val="1866253618"/>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1F379101-BF58-E5C9-A2AC-6718958B2CE5}"/>
              </a:ext>
            </a:extLst>
          </p:cNvPr>
          <p:cNvSpPr>
            <a:spLocks noGrp="1"/>
          </p:cNvSpPr>
          <p:nvPr>
            <p:ph type="body" sz="quarter" idx="10"/>
          </p:nvPr>
        </p:nvSpPr>
        <p:spPr/>
        <p:txBody>
          <a:bodyPr/>
          <a:lstStyle/>
          <a:p>
            <a:endParaRPr lang="en-US"/>
          </a:p>
        </p:txBody>
      </p:sp>
      <p:sp>
        <p:nvSpPr>
          <p:cNvPr id="12" name="Text Placeholder 11">
            <a:extLst>
              <a:ext uri="{FF2B5EF4-FFF2-40B4-BE49-F238E27FC236}">
                <a16:creationId xmlns:a16="http://schemas.microsoft.com/office/drawing/2014/main" id="{E7A9AA84-6584-BD6D-9F7D-3D9B0D038DFE}"/>
              </a:ext>
            </a:extLst>
          </p:cNvPr>
          <p:cNvSpPr>
            <a:spLocks noGrp="1"/>
          </p:cNvSpPr>
          <p:nvPr>
            <p:ph type="body" sz="quarter" idx="11"/>
          </p:nvPr>
        </p:nvSpPr>
        <p:spPr/>
        <p:txBody>
          <a:bodyPr/>
          <a:lstStyle/>
          <a:p>
            <a:endParaRPr lang="en-US"/>
          </a:p>
        </p:txBody>
      </p:sp>
      <p:sp>
        <p:nvSpPr>
          <p:cNvPr id="13" name="Text Placeholder 12">
            <a:extLst>
              <a:ext uri="{FF2B5EF4-FFF2-40B4-BE49-F238E27FC236}">
                <a16:creationId xmlns:a16="http://schemas.microsoft.com/office/drawing/2014/main" id="{45A7407D-1C01-99D1-D9DF-1A7F03E96FB3}"/>
              </a:ext>
            </a:extLst>
          </p:cNvPr>
          <p:cNvSpPr>
            <a:spLocks noGrp="1"/>
          </p:cNvSpPr>
          <p:nvPr>
            <p:ph type="body" sz="quarter" idx="12"/>
          </p:nvPr>
        </p:nvSpPr>
        <p:spPr/>
        <p:txBody>
          <a:bodyPr/>
          <a:lstStyle/>
          <a:p>
            <a:endParaRPr lang="en-US"/>
          </a:p>
        </p:txBody>
      </p:sp>
      <p:sp>
        <p:nvSpPr>
          <p:cNvPr id="14" name="Text Placeholder 13">
            <a:extLst>
              <a:ext uri="{FF2B5EF4-FFF2-40B4-BE49-F238E27FC236}">
                <a16:creationId xmlns:a16="http://schemas.microsoft.com/office/drawing/2014/main" id="{CE5035C0-B0BD-60C9-649E-A937651D10A9}"/>
              </a:ext>
            </a:extLst>
          </p:cNvPr>
          <p:cNvSpPr>
            <a:spLocks noGrp="1"/>
          </p:cNvSpPr>
          <p:nvPr>
            <p:ph type="body" sz="quarter" idx="13"/>
          </p:nvPr>
        </p:nvSpPr>
        <p:spPr/>
        <p:txBody>
          <a:bodyPr/>
          <a:lstStyle/>
          <a:p>
            <a:endParaRPr lang="en-US"/>
          </a:p>
        </p:txBody>
      </p:sp>
      <p:sp>
        <p:nvSpPr>
          <p:cNvPr id="15" name="Text Placeholder 14">
            <a:extLst>
              <a:ext uri="{FF2B5EF4-FFF2-40B4-BE49-F238E27FC236}">
                <a16:creationId xmlns:a16="http://schemas.microsoft.com/office/drawing/2014/main" id="{A811BD00-40FB-F859-8DAA-DFFDA3922230}"/>
              </a:ext>
            </a:extLst>
          </p:cNvPr>
          <p:cNvSpPr>
            <a:spLocks noGrp="1"/>
          </p:cNvSpPr>
          <p:nvPr>
            <p:ph type="body" sz="quarter" idx="14"/>
          </p:nvPr>
        </p:nvSpPr>
        <p:spPr/>
        <p:txBody>
          <a:bodyPr/>
          <a:lstStyle/>
          <a:p>
            <a:endParaRPr lang="en-US"/>
          </a:p>
        </p:txBody>
      </p:sp>
      <p:sp>
        <p:nvSpPr>
          <p:cNvPr id="16" name="Text Placeholder 15">
            <a:extLst>
              <a:ext uri="{FF2B5EF4-FFF2-40B4-BE49-F238E27FC236}">
                <a16:creationId xmlns:a16="http://schemas.microsoft.com/office/drawing/2014/main" id="{F6F25C84-6BC8-8CD9-342B-A603A9807B76}"/>
              </a:ext>
            </a:extLst>
          </p:cNvPr>
          <p:cNvSpPr>
            <a:spLocks noGrp="1"/>
          </p:cNvSpPr>
          <p:nvPr>
            <p:ph type="body" sz="quarter" idx="15"/>
          </p:nvPr>
        </p:nvSpPr>
        <p:spPr/>
        <p:txBody>
          <a:bodyPr/>
          <a:lstStyle/>
          <a:p>
            <a:endParaRPr lang="en-US"/>
          </a:p>
        </p:txBody>
      </p:sp>
      <p:sp>
        <p:nvSpPr>
          <p:cNvPr id="3" name="Title 2">
            <a:extLst>
              <a:ext uri="{FF2B5EF4-FFF2-40B4-BE49-F238E27FC236}">
                <a16:creationId xmlns:a16="http://schemas.microsoft.com/office/drawing/2014/main" id="{AF6898C8-B1AD-9D18-F070-CA61384F1D6D}"/>
              </a:ext>
            </a:extLst>
          </p:cNvPr>
          <p:cNvSpPr>
            <a:spLocks noGrp="1"/>
          </p:cNvSpPr>
          <p:nvPr>
            <p:ph type="title"/>
          </p:nvPr>
        </p:nvSpPr>
        <p:spPr/>
        <p:txBody>
          <a:bodyPr/>
          <a:lstStyle/>
          <a:p>
            <a:endParaRPr lang="en-US"/>
          </a:p>
        </p:txBody>
      </p:sp>
      <p:sp>
        <p:nvSpPr>
          <p:cNvPr id="2" name="Slide Number Placeholder 1">
            <a:extLst>
              <a:ext uri="{FF2B5EF4-FFF2-40B4-BE49-F238E27FC236}">
                <a16:creationId xmlns:a16="http://schemas.microsoft.com/office/drawing/2014/main" id="{5BFA1126-AF4A-1071-7C3B-4E40347E7948}"/>
              </a:ext>
            </a:extLst>
          </p:cNvPr>
          <p:cNvSpPr>
            <a:spLocks noGrp="1"/>
          </p:cNvSpPr>
          <p:nvPr>
            <p:ph type="sldNum" sz="quarter" idx="4"/>
          </p:nvPr>
        </p:nvSpPr>
        <p:spPr/>
        <p:txBody>
          <a:bodyPr/>
          <a:lstStyle/>
          <a:p>
            <a:fld id="{DC503246-BBCE-4F0A-BCDC-08FC4C52637D}" type="slidenum">
              <a:rPr lang="en-US" smtClean="0"/>
              <a:pPr/>
              <a:t>32</a:t>
            </a:fld>
            <a:endParaRPr lang="en-US"/>
          </a:p>
        </p:txBody>
      </p:sp>
      <p:pic>
        <p:nvPicPr>
          <p:cNvPr id="5" name="図 4">
            <a:extLst>
              <a:ext uri="{FF2B5EF4-FFF2-40B4-BE49-F238E27FC236}">
                <a16:creationId xmlns:a16="http://schemas.microsoft.com/office/drawing/2014/main" id="{CADA156B-7A3E-49FB-A25E-D8BBFE7C2E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83329" y="4063439"/>
            <a:ext cx="2316879" cy="2316879"/>
          </a:xfrm>
          <a:prstGeom prst="rect">
            <a:avLst/>
          </a:prstGeom>
        </p:spPr>
      </p:pic>
    </p:spTree>
    <p:extLst>
      <p:ext uri="{BB962C8B-B14F-4D97-AF65-F5344CB8AC3E}">
        <p14:creationId xmlns:p14="http://schemas.microsoft.com/office/powerpoint/2010/main" val="373338384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39B98E04-F1A5-477A-863F-C0848428999E}"/>
              </a:ext>
            </a:extLst>
          </p:cNvPr>
          <p:cNvSpPr>
            <a:spLocks noGrp="1"/>
          </p:cNvSpPr>
          <p:nvPr>
            <p:ph type="title"/>
          </p:nvPr>
        </p:nvSpPr>
        <p:spPr>
          <a:xfrm>
            <a:off x="425038" y="3018205"/>
            <a:ext cx="11424062" cy="644714"/>
          </a:xfrm>
        </p:spPr>
        <p:txBody>
          <a:bodyPr/>
          <a:lstStyle/>
          <a:p>
            <a:pPr algn="ctr"/>
            <a:r>
              <a:rPr kumimoji="1" lang="ja-JP" altLang="en-US" dirty="0"/>
              <a:t>本日は改善編を行います</a:t>
            </a:r>
          </a:p>
        </p:txBody>
      </p:sp>
      <p:sp>
        <p:nvSpPr>
          <p:cNvPr id="4" name="スライド番号プレースホルダー 3">
            <a:extLst>
              <a:ext uri="{FF2B5EF4-FFF2-40B4-BE49-F238E27FC236}">
                <a16:creationId xmlns:a16="http://schemas.microsoft.com/office/drawing/2014/main" id="{DCA8FD7E-D81C-4F64-B9BC-5BBA4443424D}"/>
              </a:ext>
            </a:extLst>
          </p:cNvPr>
          <p:cNvSpPr>
            <a:spLocks noGrp="1"/>
          </p:cNvSpPr>
          <p:nvPr>
            <p:ph type="sldNum" sz="quarter" idx="4"/>
          </p:nvPr>
        </p:nvSpPr>
        <p:spPr/>
        <p:txBody>
          <a:bodyPr/>
          <a:lstStyle/>
          <a:p>
            <a:fld id="{DC503246-BBCE-4F0A-BCDC-08FC4C52637D}" type="slidenum">
              <a:rPr lang="en-US" smtClean="0"/>
              <a:pPr/>
              <a:t>4</a:t>
            </a:fld>
            <a:endParaRPr lang="en-US"/>
          </a:p>
        </p:txBody>
      </p:sp>
    </p:spTree>
    <p:extLst>
      <p:ext uri="{BB962C8B-B14F-4D97-AF65-F5344CB8AC3E}">
        <p14:creationId xmlns:p14="http://schemas.microsoft.com/office/powerpoint/2010/main" val="173787146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1110E282-B31A-4980-A348-DB8FDD4C0868}"/>
              </a:ext>
            </a:extLst>
          </p:cNvPr>
          <p:cNvSpPr>
            <a:spLocks noGrp="1"/>
          </p:cNvSpPr>
          <p:nvPr>
            <p:ph type="title"/>
          </p:nvPr>
        </p:nvSpPr>
        <p:spPr/>
        <p:txBody>
          <a:bodyPr/>
          <a:lstStyle/>
          <a:p>
            <a:r>
              <a:rPr lang="ja-JP" altLang="en-US" dirty="0"/>
              <a:t>改善編のゴール</a:t>
            </a:r>
          </a:p>
        </p:txBody>
      </p:sp>
      <p:sp>
        <p:nvSpPr>
          <p:cNvPr id="4" name="スライド番号プレースホルダー 3">
            <a:extLst>
              <a:ext uri="{FF2B5EF4-FFF2-40B4-BE49-F238E27FC236}">
                <a16:creationId xmlns:a16="http://schemas.microsoft.com/office/drawing/2014/main" id="{93B6EA0E-6262-4A78-A7FB-7DCE78E7DAEB}"/>
              </a:ext>
            </a:extLst>
          </p:cNvPr>
          <p:cNvSpPr>
            <a:spLocks noGrp="1"/>
          </p:cNvSpPr>
          <p:nvPr>
            <p:ph type="sldNum" sz="quarter" idx="4"/>
          </p:nvPr>
        </p:nvSpPr>
        <p:spPr/>
        <p:txBody>
          <a:bodyPr/>
          <a:lstStyle/>
          <a:p>
            <a:fld id="{DC503246-BBCE-4F0A-BCDC-08FC4C52637D}" type="slidenum">
              <a:rPr lang="en-US" smtClean="0"/>
              <a:pPr/>
              <a:t>5</a:t>
            </a:fld>
            <a:endParaRPr lang="en-US"/>
          </a:p>
        </p:txBody>
      </p:sp>
      <p:sp>
        <p:nvSpPr>
          <p:cNvPr id="7" name="コンテンツ プレースホルダー 18">
            <a:extLst>
              <a:ext uri="{FF2B5EF4-FFF2-40B4-BE49-F238E27FC236}">
                <a16:creationId xmlns:a16="http://schemas.microsoft.com/office/drawing/2014/main" id="{9AEE5554-E871-4AF9-8D73-F8FC3128E9FC}"/>
              </a:ext>
            </a:extLst>
          </p:cNvPr>
          <p:cNvSpPr>
            <a:spLocks noGrp="1"/>
          </p:cNvSpPr>
          <p:nvPr>
            <p:ph idx="1"/>
          </p:nvPr>
        </p:nvSpPr>
        <p:spPr>
          <a:xfrm>
            <a:off x="609600" y="1090225"/>
            <a:ext cx="10972800" cy="461665"/>
          </a:xfrm>
        </p:spPr>
        <p:txBody>
          <a:bodyPr/>
          <a:lstStyle/>
          <a:p>
            <a:r>
              <a:rPr lang="ja-JP" altLang="en-US" b="1" dirty="0">
                <a:solidFill>
                  <a:schemeClr val="tx1"/>
                </a:solidFill>
              </a:rPr>
              <a:t>最初の成果を得る </a:t>
            </a:r>
            <a:r>
              <a:rPr lang="en-US" altLang="ja-JP" b="1" dirty="0">
                <a:solidFill>
                  <a:schemeClr val="tx1"/>
                </a:solidFill>
              </a:rPr>
              <a:t>1~3 </a:t>
            </a:r>
            <a:r>
              <a:rPr lang="ja-JP" altLang="en-US" b="1" dirty="0">
                <a:solidFill>
                  <a:schemeClr val="tx1"/>
                </a:solidFill>
              </a:rPr>
              <a:t>ヵ月の計画を作成する</a:t>
            </a:r>
          </a:p>
        </p:txBody>
      </p:sp>
      <p:sp>
        <p:nvSpPr>
          <p:cNvPr id="8" name="矢印: 五方向 7">
            <a:extLst>
              <a:ext uri="{FF2B5EF4-FFF2-40B4-BE49-F238E27FC236}">
                <a16:creationId xmlns:a16="http://schemas.microsoft.com/office/drawing/2014/main" id="{93F48DD1-57D6-4312-AA3B-C9FBA86B0C2F}"/>
              </a:ext>
            </a:extLst>
          </p:cNvPr>
          <p:cNvSpPr/>
          <p:nvPr/>
        </p:nvSpPr>
        <p:spPr>
          <a:xfrm>
            <a:off x="991563" y="3246926"/>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マイルストン①</a:t>
            </a:r>
          </a:p>
        </p:txBody>
      </p:sp>
      <p:sp>
        <p:nvSpPr>
          <p:cNvPr id="9" name="矢印: 五方向 8">
            <a:extLst>
              <a:ext uri="{FF2B5EF4-FFF2-40B4-BE49-F238E27FC236}">
                <a16:creationId xmlns:a16="http://schemas.microsoft.com/office/drawing/2014/main" id="{6880DC81-565F-4B42-879B-732EB233B3FC}"/>
              </a:ext>
            </a:extLst>
          </p:cNvPr>
          <p:cNvSpPr/>
          <p:nvPr/>
        </p:nvSpPr>
        <p:spPr>
          <a:xfrm>
            <a:off x="991563" y="4057882"/>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マイルストン②</a:t>
            </a:r>
          </a:p>
        </p:txBody>
      </p:sp>
      <p:sp>
        <p:nvSpPr>
          <p:cNvPr id="10" name="矢印: 五方向 9">
            <a:extLst>
              <a:ext uri="{FF2B5EF4-FFF2-40B4-BE49-F238E27FC236}">
                <a16:creationId xmlns:a16="http://schemas.microsoft.com/office/drawing/2014/main" id="{37E78918-F9AB-4B3C-951F-DF58D6509648}"/>
              </a:ext>
            </a:extLst>
          </p:cNvPr>
          <p:cNvSpPr/>
          <p:nvPr/>
        </p:nvSpPr>
        <p:spPr>
          <a:xfrm>
            <a:off x="991563" y="4910542"/>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マイルストン③</a:t>
            </a:r>
          </a:p>
        </p:txBody>
      </p:sp>
      <p:cxnSp>
        <p:nvCxnSpPr>
          <p:cNvPr id="11" name="直線矢印コネクタ 10">
            <a:extLst>
              <a:ext uri="{FF2B5EF4-FFF2-40B4-BE49-F238E27FC236}">
                <a16:creationId xmlns:a16="http://schemas.microsoft.com/office/drawing/2014/main" id="{BE343848-261D-4FAB-9605-EAFC5AA93553}"/>
              </a:ext>
            </a:extLst>
          </p:cNvPr>
          <p:cNvCxnSpPr>
            <a:cxnSpLocks/>
          </p:cNvCxnSpPr>
          <p:nvPr/>
        </p:nvCxnSpPr>
        <p:spPr>
          <a:xfrm>
            <a:off x="555584" y="2472052"/>
            <a:ext cx="0" cy="1893471"/>
          </a:xfrm>
          <a:prstGeom prst="straightConnector1">
            <a:avLst/>
          </a:prstGeom>
          <a:ln w="19050"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sp>
        <p:nvSpPr>
          <p:cNvPr id="12" name="テキスト ボックス 11">
            <a:extLst>
              <a:ext uri="{FF2B5EF4-FFF2-40B4-BE49-F238E27FC236}">
                <a16:creationId xmlns:a16="http://schemas.microsoft.com/office/drawing/2014/main" id="{A8E8E083-732A-427D-9D34-602A78725E79}"/>
              </a:ext>
            </a:extLst>
          </p:cNvPr>
          <p:cNvSpPr txBox="1"/>
          <p:nvPr/>
        </p:nvSpPr>
        <p:spPr>
          <a:xfrm>
            <a:off x="0" y="4466249"/>
            <a:ext cx="1122745" cy="369332"/>
          </a:xfrm>
          <a:prstGeom prst="rect">
            <a:avLst/>
          </a:prstGeom>
          <a:noFill/>
        </p:spPr>
        <p:txBody>
          <a:bodyPr wrap="square" lIns="0" rIns="0" rtlCol="0">
            <a:spAutoFit/>
          </a:bodyPr>
          <a:lstStyle/>
          <a:p>
            <a:pPr algn="ctr"/>
            <a:r>
              <a:rPr kumimoji="1" lang="en-US" altLang="ja-JP" dirty="0"/>
              <a:t>1~3</a:t>
            </a:r>
            <a:r>
              <a:rPr kumimoji="1" lang="ja-JP" altLang="en-US" b="1" dirty="0">
                <a:latin typeface="メイリオ" panose="020B0604030504040204" pitchFamily="50" charset="-128"/>
                <a:ea typeface="メイリオ" panose="020B0604030504040204" pitchFamily="50" charset="-128"/>
              </a:rPr>
              <a:t>ヶ月</a:t>
            </a:r>
          </a:p>
        </p:txBody>
      </p:sp>
      <p:sp>
        <p:nvSpPr>
          <p:cNvPr id="13" name="四角形: 角を丸くする 12">
            <a:extLst>
              <a:ext uri="{FF2B5EF4-FFF2-40B4-BE49-F238E27FC236}">
                <a16:creationId xmlns:a16="http://schemas.microsoft.com/office/drawing/2014/main" id="{89A75DB1-1E6B-4D3B-A03E-2B5E99E07085}"/>
              </a:ext>
            </a:extLst>
          </p:cNvPr>
          <p:cNvSpPr/>
          <p:nvPr/>
        </p:nvSpPr>
        <p:spPr>
          <a:xfrm>
            <a:off x="3210288" y="3246926"/>
            <a:ext cx="2075725"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顧客の明確な</a:t>
            </a:r>
            <a:br>
              <a:rPr kumimoji="1" lang="en-US" altLang="ja-JP" dirty="0">
                <a:solidFill>
                  <a:schemeClr val="tx1"/>
                </a:solidFill>
                <a:latin typeface="メイリオ" panose="020B0604030504040204" pitchFamily="50" charset="-128"/>
                <a:ea typeface="メイリオ" panose="020B0604030504040204" pitchFamily="50" charset="-128"/>
              </a:rPr>
            </a:br>
            <a:r>
              <a:rPr kumimoji="1" lang="ja-JP" altLang="en-US" dirty="0">
                <a:solidFill>
                  <a:schemeClr val="tx1"/>
                </a:solidFill>
                <a:latin typeface="メイリオ" panose="020B0604030504040204" pitchFamily="50" charset="-128"/>
                <a:ea typeface="メイリオ" panose="020B0604030504040204" pitchFamily="50" charset="-128"/>
              </a:rPr>
              <a:t>反応を確認</a:t>
            </a:r>
          </a:p>
        </p:txBody>
      </p:sp>
      <p:sp>
        <p:nvSpPr>
          <p:cNvPr id="14" name="四角形: 角を丸くする 13">
            <a:extLst>
              <a:ext uri="{FF2B5EF4-FFF2-40B4-BE49-F238E27FC236}">
                <a16:creationId xmlns:a16="http://schemas.microsoft.com/office/drawing/2014/main" id="{49207FFB-AAAC-4098-82A7-1877865D49FA}"/>
              </a:ext>
            </a:extLst>
          </p:cNvPr>
          <p:cNvSpPr/>
          <p:nvPr/>
        </p:nvSpPr>
        <p:spPr>
          <a:xfrm>
            <a:off x="3210288" y="4063669"/>
            <a:ext cx="2075726"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ビジネス </a:t>
            </a:r>
            <a:r>
              <a:rPr kumimoji="1" lang="en-US" altLang="ja-JP" dirty="0">
                <a:solidFill>
                  <a:schemeClr val="tx1"/>
                </a:solidFill>
                <a:latin typeface="メイリオ" panose="020B0604030504040204" pitchFamily="50" charset="-128"/>
                <a:ea typeface="メイリオ" panose="020B0604030504040204" pitchFamily="50" charset="-128"/>
              </a:rPr>
              <a:t>KPI </a:t>
            </a:r>
            <a:r>
              <a:rPr kumimoji="1" lang="ja-JP" altLang="en-US" dirty="0">
                <a:solidFill>
                  <a:schemeClr val="tx1"/>
                </a:solidFill>
                <a:latin typeface="メイリオ" panose="020B0604030504040204" pitchFamily="50" charset="-128"/>
                <a:ea typeface="メイリオ" panose="020B0604030504040204" pitchFamily="50" charset="-128"/>
              </a:rPr>
              <a:t>の</a:t>
            </a:r>
            <a:br>
              <a:rPr kumimoji="1" lang="en-US" altLang="ja-JP" dirty="0">
                <a:solidFill>
                  <a:schemeClr val="tx1"/>
                </a:solidFill>
                <a:latin typeface="メイリオ" panose="020B0604030504040204" pitchFamily="50" charset="-128"/>
                <a:ea typeface="メイリオ" panose="020B0604030504040204" pitchFamily="50" charset="-128"/>
              </a:rPr>
            </a:br>
            <a:r>
              <a:rPr kumimoji="1" lang="ja-JP" altLang="en-US" dirty="0">
                <a:solidFill>
                  <a:schemeClr val="tx1"/>
                </a:solidFill>
                <a:latin typeface="メイリオ" panose="020B0604030504040204" pitchFamily="50" charset="-128"/>
                <a:ea typeface="メイリオ" panose="020B0604030504040204" pitchFamily="50" charset="-128"/>
              </a:rPr>
              <a:t>改善を確認</a:t>
            </a:r>
          </a:p>
        </p:txBody>
      </p:sp>
      <p:sp>
        <p:nvSpPr>
          <p:cNvPr id="15" name="四角形: 角を丸くする 14">
            <a:extLst>
              <a:ext uri="{FF2B5EF4-FFF2-40B4-BE49-F238E27FC236}">
                <a16:creationId xmlns:a16="http://schemas.microsoft.com/office/drawing/2014/main" id="{B4AF4944-ECAD-4EDC-B13E-1FFF3034D7C4}"/>
              </a:ext>
            </a:extLst>
          </p:cNvPr>
          <p:cNvSpPr/>
          <p:nvPr/>
        </p:nvSpPr>
        <p:spPr>
          <a:xfrm>
            <a:off x="3210288" y="4868838"/>
            <a:ext cx="2075726"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モデル改善による反応の改善を確認</a:t>
            </a:r>
          </a:p>
        </p:txBody>
      </p:sp>
      <p:sp>
        <p:nvSpPr>
          <p:cNvPr id="16" name="四角形: 角を丸くする 15">
            <a:extLst>
              <a:ext uri="{FF2B5EF4-FFF2-40B4-BE49-F238E27FC236}">
                <a16:creationId xmlns:a16="http://schemas.microsoft.com/office/drawing/2014/main" id="{A51ECD83-7DB2-46E0-9085-749AEAC91599}"/>
              </a:ext>
            </a:extLst>
          </p:cNvPr>
          <p:cNvSpPr/>
          <p:nvPr/>
        </p:nvSpPr>
        <p:spPr>
          <a:xfrm>
            <a:off x="5583099"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プロダクト</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マネージャー</a:t>
            </a:r>
          </a:p>
        </p:txBody>
      </p:sp>
      <p:sp>
        <p:nvSpPr>
          <p:cNvPr id="17" name="四角形: 角を丸くする 16">
            <a:extLst>
              <a:ext uri="{FF2B5EF4-FFF2-40B4-BE49-F238E27FC236}">
                <a16:creationId xmlns:a16="http://schemas.microsoft.com/office/drawing/2014/main" id="{92BE0F81-C7FA-42CB-80C9-D29A79AAAE20}"/>
              </a:ext>
            </a:extLst>
          </p:cNvPr>
          <p:cNvSpPr/>
          <p:nvPr/>
        </p:nvSpPr>
        <p:spPr>
          <a:xfrm>
            <a:off x="7838111"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開発者</a:t>
            </a:r>
          </a:p>
        </p:txBody>
      </p:sp>
      <p:sp>
        <p:nvSpPr>
          <p:cNvPr id="18" name="四角形: 角を丸くする 17">
            <a:extLst>
              <a:ext uri="{FF2B5EF4-FFF2-40B4-BE49-F238E27FC236}">
                <a16:creationId xmlns:a16="http://schemas.microsoft.com/office/drawing/2014/main" id="{2A6B2729-8731-4FB0-8CBE-8B8844C74A76}"/>
              </a:ext>
            </a:extLst>
          </p:cNvPr>
          <p:cNvSpPr/>
          <p:nvPr/>
        </p:nvSpPr>
        <p:spPr>
          <a:xfrm>
            <a:off x="10093124" y="1704489"/>
            <a:ext cx="1997650"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データ</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サイエンティスト</a:t>
            </a:r>
          </a:p>
        </p:txBody>
      </p:sp>
      <p:sp>
        <p:nvSpPr>
          <p:cNvPr id="19" name="テキスト ボックス 18">
            <a:extLst>
              <a:ext uri="{FF2B5EF4-FFF2-40B4-BE49-F238E27FC236}">
                <a16:creationId xmlns:a16="http://schemas.microsoft.com/office/drawing/2014/main" id="{E0CDB332-C7CA-4685-861C-2DC79810A53D}"/>
              </a:ext>
            </a:extLst>
          </p:cNvPr>
          <p:cNvSpPr txBox="1"/>
          <p:nvPr/>
        </p:nvSpPr>
        <p:spPr>
          <a:xfrm>
            <a:off x="5583099"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0" name="テキスト ボックス 19">
            <a:extLst>
              <a:ext uri="{FF2B5EF4-FFF2-40B4-BE49-F238E27FC236}">
                <a16:creationId xmlns:a16="http://schemas.microsoft.com/office/drawing/2014/main" id="{EA58782D-CDFC-4170-BE7C-719029BCEBDC}"/>
              </a:ext>
            </a:extLst>
          </p:cNvPr>
          <p:cNvSpPr txBox="1"/>
          <p:nvPr/>
        </p:nvSpPr>
        <p:spPr>
          <a:xfrm>
            <a:off x="5583099"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1" name="テキスト ボックス 20">
            <a:extLst>
              <a:ext uri="{FF2B5EF4-FFF2-40B4-BE49-F238E27FC236}">
                <a16:creationId xmlns:a16="http://schemas.microsoft.com/office/drawing/2014/main" id="{C7577B07-4EF9-400A-9895-A8189FBF6086}"/>
              </a:ext>
            </a:extLst>
          </p:cNvPr>
          <p:cNvSpPr txBox="1"/>
          <p:nvPr/>
        </p:nvSpPr>
        <p:spPr>
          <a:xfrm>
            <a:off x="5636211"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2" name="テキスト ボックス 21">
            <a:extLst>
              <a:ext uri="{FF2B5EF4-FFF2-40B4-BE49-F238E27FC236}">
                <a16:creationId xmlns:a16="http://schemas.microsoft.com/office/drawing/2014/main" id="{B77ED2BD-A0B2-441E-9A07-B6547575BD31}"/>
              </a:ext>
            </a:extLst>
          </p:cNvPr>
          <p:cNvSpPr txBox="1"/>
          <p:nvPr/>
        </p:nvSpPr>
        <p:spPr>
          <a:xfrm>
            <a:off x="7838111"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3" name="テキスト ボックス 22">
            <a:extLst>
              <a:ext uri="{FF2B5EF4-FFF2-40B4-BE49-F238E27FC236}">
                <a16:creationId xmlns:a16="http://schemas.microsoft.com/office/drawing/2014/main" id="{DDF23123-96C1-4B5B-9D2F-9A4B4F3C0C5A}"/>
              </a:ext>
            </a:extLst>
          </p:cNvPr>
          <p:cNvSpPr txBox="1"/>
          <p:nvPr/>
        </p:nvSpPr>
        <p:spPr>
          <a:xfrm>
            <a:off x="7838111"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4" name="テキスト ボックス 23">
            <a:extLst>
              <a:ext uri="{FF2B5EF4-FFF2-40B4-BE49-F238E27FC236}">
                <a16:creationId xmlns:a16="http://schemas.microsoft.com/office/drawing/2014/main" id="{AA4AFDF6-E407-4FBF-9637-FE4C56EFC0D0}"/>
              </a:ext>
            </a:extLst>
          </p:cNvPr>
          <p:cNvSpPr txBox="1"/>
          <p:nvPr/>
        </p:nvSpPr>
        <p:spPr>
          <a:xfrm>
            <a:off x="7891223"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5" name="テキスト ボックス 24">
            <a:extLst>
              <a:ext uri="{FF2B5EF4-FFF2-40B4-BE49-F238E27FC236}">
                <a16:creationId xmlns:a16="http://schemas.microsoft.com/office/drawing/2014/main" id="{EE81B404-F017-46D5-A266-909074892BB9}"/>
              </a:ext>
            </a:extLst>
          </p:cNvPr>
          <p:cNvSpPr txBox="1"/>
          <p:nvPr/>
        </p:nvSpPr>
        <p:spPr>
          <a:xfrm>
            <a:off x="10199346" y="2688129"/>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6" name="テキスト ボックス 25">
            <a:extLst>
              <a:ext uri="{FF2B5EF4-FFF2-40B4-BE49-F238E27FC236}">
                <a16:creationId xmlns:a16="http://schemas.microsoft.com/office/drawing/2014/main" id="{90ADE181-03EE-48B4-8843-FBD30D2C33DA}"/>
              </a:ext>
            </a:extLst>
          </p:cNvPr>
          <p:cNvSpPr txBox="1"/>
          <p:nvPr/>
        </p:nvSpPr>
        <p:spPr>
          <a:xfrm>
            <a:off x="10199346"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7" name="テキスト ボックス 26">
            <a:extLst>
              <a:ext uri="{FF2B5EF4-FFF2-40B4-BE49-F238E27FC236}">
                <a16:creationId xmlns:a16="http://schemas.microsoft.com/office/drawing/2014/main" id="{B6EB432C-766E-45C3-BCF5-9241C15F7A76}"/>
              </a:ext>
            </a:extLst>
          </p:cNvPr>
          <p:cNvSpPr txBox="1"/>
          <p:nvPr/>
        </p:nvSpPr>
        <p:spPr>
          <a:xfrm>
            <a:off x="10199346"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9" name="矢印: 五方向 28">
            <a:extLst>
              <a:ext uri="{FF2B5EF4-FFF2-40B4-BE49-F238E27FC236}">
                <a16:creationId xmlns:a16="http://schemas.microsoft.com/office/drawing/2014/main" id="{D354707B-B182-40C0-BEC4-E1254468FAD5}"/>
              </a:ext>
            </a:extLst>
          </p:cNvPr>
          <p:cNvSpPr/>
          <p:nvPr/>
        </p:nvSpPr>
        <p:spPr>
          <a:xfrm>
            <a:off x="991563" y="2472052"/>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マイルストン⓪</a:t>
            </a:r>
          </a:p>
        </p:txBody>
      </p:sp>
      <p:sp>
        <p:nvSpPr>
          <p:cNvPr id="30" name="四角形: 角を丸くする 29">
            <a:extLst>
              <a:ext uri="{FF2B5EF4-FFF2-40B4-BE49-F238E27FC236}">
                <a16:creationId xmlns:a16="http://schemas.microsoft.com/office/drawing/2014/main" id="{73FE7451-155E-4FC7-8FA8-1DB41D57F9ED}"/>
              </a:ext>
            </a:extLst>
          </p:cNvPr>
          <p:cNvSpPr/>
          <p:nvPr/>
        </p:nvSpPr>
        <p:spPr>
          <a:xfrm>
            <a:off x="3210288" y="2440377"/>
            <a:ext cx="2075725"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ユースケースを</a:t>
            </a:r>
            <a:br>
              <a:rPr kumimoji="1" lang="en-US" altLang="ja-JP" dirty="0">
                <a:solidFill>
                  <a:schemeClr val="tx1"/>
                </a:solidFill>
                <a:latin typeface="メイリオ" panose="020B0604030504040204" pitchFamily="50" charset="-128"/>
                <a:ea typeface="メイリオ" panose="020B0604030504040204" pitchFamily="50" charset="-128"/>
              </a:rPr>
            </a:br>
            <a:r>
              <a:rPr kumimoji="1" lang="ja-JP" altLang="en-US" dirty="0">
                <a:solidFill>
                  <a:schemeClr val="tx1"/>
                </a:solidFill>
                <a:latin typeface="メイリオ" panose="020B0604030504040204" pitchFamily="50" charset="-128"/>
                <a:ea typeface="メイリオ" panose="020B0604030504040204" pitchFamily="50" charset="-128"/>
              </a:rPr>
              <a:t>確定する</a:t>
            </a:r>
          </a:p>
        </p:txBody>
      </p:sp>
      <p:sp>
        <p:nvSpPr>
          <p:cNvPr id="31" name="テキスト ボックス 30">
            <a:extLst>
              <a:ext uri="{FF2B5EF4-FFF2-40B4-BE49-F238E27FC236}">
                <a16:creationId xmlns:a16="http://schemas.microsoft.com/office/drawing/2014/main" id="{462938EE-72AB-4A17-88B5-C89E2A2172BC}"/>
              </a:ext>
            </a:extLst>
          </p:cNvPr>
          <p:cNvSpPr txBox="1"/>
          <p:nvPr/>
        </p:nvSpPr>
        <p:spPr>
          <a:xfrm>
            <a:off x="5583099"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2" name="テキスト ボックス 31">
            <a:extLst>
              <a:ext uri="{FF2B5EF4-FFF2-40B4-BE49-F238E27FC236}">
                <a16:creationId xmlns:a16="http://schemas.microsoft.com/office/drawing/2014/main" id="{D7C0EAC2-5B7A-456E-95FC-3F3A1BB15B22}"/>
              </a:ext>
            </a:extLst>
          </p:cNvPr>
          <p:cNvSpPr txBox="1"/>
          <p:nvPr/>
        </p:nvSpPr>
        <p:spPr>
          <a:xfrm>
            <a:off x="7838111"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3" name="テキスト ボックス 32">
            <a:extLst>
              <a:ext uri="{FF2B5EF4-FFF2-40B4-BE49-F238E27FC236}">
                <a16:creationId xmlns:a16="http://schemas.microsoft.com/office/drawing/2014/main" id="{04219F07-4608-48FA-848C-0BB216D84C4A}"/>
              </a:ext>
            </a:extLst>
          </p:cNvPr>
          <p:cNvSpPr txBox="1"/>
          <p:nvPr/>
        </p:nvSpPr>
        <p:spPr>
          <a:xfrm>
            <a:off x="10199346"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 name="楕円 2">
            <a:extLst>
              <a:ext uri="{FF2B5EF4-FFF2-40B4-BE49-F238E27FC236}">
                <a16:creationId xmlns:a16="http://schemas.microsoft.com/office/drawing/2014/main" id="{7DFBF5E0-E502-40A8-8FCE-BF5F4FD61ACA}"/>
              </a:ext>
            </a:extLst>
          </p:cNvPr>
          <p:cNvSpPr/>
          <p:nvPr/>
        </p:nvSpPr>
        <p:spPr>
          <a:xfrm>
            <a:off x="113911" y="3781160"/>
            <a:ext cx="883346" cy="3689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50" dirty="0"/>
              <a:t>Launch</a:t>
            </a:r>
            <a:endParaRPr kumimoji="1" lang="ja-JP" altLang="en-US" sz="1050" dirty="0" err="1"/>
          </a:p>
        </p:txBody>
      </p:sp>
    </p:spTree>
    <p:extLst>
      <p:ext uri="{BB962C8B-B14F-4D97-AF65-F5344CB8AC3E}">
        <p14:creationId xmlns:p14="http://schemas.microsoft.com/office/powerpoint/2010/main" val="28875320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4AA563-1738-4567-9ACB-C08DB20E14C7}"/>
              </a:ext>
            </a:extLst>
          </p:cNvPr>
          <p:cNvSpPr>
            <a:spLocks noGrp="1"/>
          </p:cNvSpPr>
          <p:nvPr>
            <p:ph type="title"/>
          </p:nvPr>
        </p:nvSpPr>
        <p:spPr/>
        <p:txBody>
          <a:bodyPr/>
          <a:lstStyle/>
          <a:p>
            <a:r>
              <a:rPr kumimoji="1" lang="ja-JP" altLang="en-US" dirty="0"/>
              <a:t>なぜ </a:t>
            </a:r>
            <a:r>
              <a:rPr kumimoji="1" lang="en-US" altLang="ja-JP" dirty="0"/>
              <a:t>1~3 </a:t>
            </a:r>
            <a:r>
              <a:rPr kumimoji="1" lang="ja-JP" altLang="en-US" dirty="0"/>
              <a:t>ヵ月か </a:t>
            </a:r>
            <a:r>
              <a:rPr kumimoji="1" lang="en-US" altLang="ja-JP" dirty="0"/>
              <a:t>?</a:t>
            </a:r>
            <a:endParaRPr kumimoji="1" lang="ja-JP" altLang="en-US" dirty="0"/>
          </a:p>
        </p:txBody>
      </p:sp>
      <p:sp>
        <p:nvSpPr>
          <p:cNvPr id="3" name="コンテンツ プレースホルダー 2">
            <a:extLst>
              <a:ext uri="{FF2B5EF4-FFF2-40B4-BE49-F238E27FC236}">
                <a16:creationId xmlns:a16="http://schemas.microsoft.com/office/drawing/2014/main" id="{60648F53-3A3D-4709-BC41-0E06B78145C2}"/>
              </a:ext>
            </a:extLst>
          </p:cNvPr>
          <p:cNvSpPr>
            <a:spLocks noGrp="1"/>
          </p:cNvSpPr>
          <p:nvPr>
            <p:ph idx="1"/>
          </p:nvPr>
        </p:nvSpPr>
        <p:spPr>
          <a:xfrm>
            <a:off x="425038" y="1371600"/>
            <a:ext cx="11424062" cy="2769989"/>
          </a:xfrm>
        </p:spPr>
        <p:txBody>
          <a:bodyPr/>
          <a:lstStyle/>
          <a:p>
            <a:pPr algn="l"/>
            <a:r>
              <a:rPr kumimoji="1" lang="en-US" altLang="ja-JP" sz="2400" dirty="0">
                <a:solidFill>
                  <a:schemeClr val="tx1"/>
                </a:solidFill>
                <a:latin typeface="メイリオ" panose="020B0604030504040204" pitchFamily="50" charset="-128"/>
                <a:ea typeface="メイリオ" panose="020B0604030504040204" pitchFamily="50" charset="-128"/>
              </a:rPr>
              <a:t>AWS </a:t>
            </a:r>
            <a:r>
              <a:rPr kumimoji="1" lang="ja-JP" altLang="en-US" sz="2400" dirty="0">
                <a:solidFill>
                  <a:schemeClr val="tx1"/>
                </a:solidFill>
                <a:latin typeface="メイリオ" panose="020B0604030504040204" pitchFamily="50" charset="-128"/>
                <a:ea typeface="メイリオ" panose="020B0604030504040204" pitchFamily="50" charset="-128"/>
              </a:rPr>
              <a:t>の </a:t>
            </a:r>
            <a:r>
              <a:rPr kumimoji="1" lang="en-US" altLang="ja-JP" sz="2400" dirty="0">
                <a:solidFill>
                  <a:schemeClr val="tx1"/>
                </a:solidFill>
                <a:latin typeface="メイリオ" panose="020B0604030504040204" pitchFamily="50" charset="-128"/>
                <a:ea typeface="メイリオ" panose="020B0604030504040204" pitchFamily="50" charset="-128"/>
              </a:rPr>
              <a:t>CTO </a:t>
            </a:r>
            <a:r>
              <a:rPr kumimoji="1" lang="ja-JP" altLang="en-US" sz="2400" dirty="0">
                <a:solidFill>
                  <a:schemeClr val="tx1"/>
                </a:solidFill>
                <a:latin typeface="メイリオ" panose="020B0604030504040204" pitchFamily="50" charset="-128"/>
                <a:ea typeface="メイリオ" panose="020B0604030504040204" pitchFamily="50" charset="-128"/>
              </a:rPr>
              <a:t>に対するエンゲージメントの記録に基づくと、</a:t>
            </a:r>
            <a:r>
              <a:rPr kumimoji="1" lang="en-US" altLang="ja-JP" sz="2400" dirty="0">
                <a:solidFill>
                  <a:schemeClr val="tx1"/>
                </a:solidFill>
                <a:latin typeface="メイリオ" panose="020B0604030504040204" pitchFamily="50" charset="-128"/>
                <a:ea typeface="メイリオ" panose="020B0604030504040204" pitchFamily="50" charset="-128"/>
              </a:rPr>
              <a:t>3 </a:t>
            </a:r>
            <a:r>
              <a:rPr kumimoji="1" lang="ja-JP" altLang="en-US" sz="2400" dirty="0">
                <a:solidFill>
                  <a:schemeClr val="tx1"/>
                </a:solidFill>
                <a:latin typeface="メイリオ" panose="020B0604030504040204" pitchFamily="50" charset="-128"/>
                <a:ea typeface="メイリオ" panose="020B0604030504040204" pitchFamily="50" charset="-128"/>
              </a:rPr>
              <a:t>ヶ月以内には </a:t>
            </a:r>
            <a:r>
              <a:rPr kumimoji="1" lang="en-US" altLang="ja-JP" sz="2400" dirty="0">
                <a:solidFill>
                  <a:schemeClr val="tx1"/>
                </a:solidFill>
                <a:latin typeface="メイリオ" panose="020B0604030504040204" pitchFamily="50" charset="-128"/>
                <a:ea typeface="メイリオ" panose="020B0604030504040204" pitchFamily="50" charset="-128"/>
              </a:rPr>
              <a:t>AI/ML </a:t>
            </a:r>
            <a:r>
              <a:rPr kumimoji="1" lang="ja-JP" altLang="en-US" sz="2400" dirty="0">
                <a:solidFill>
                  <a:schemeClr val="tx1"/>
                </a:solidFill>
                <a:latin typeface="メイリオ" panose="020B0604030504040204" pitchFamily="50" charset="-128"/>
                <a:ea typeface="メイリオ" panose="020B0604030504040204" pitchFamily="50" charset="-128"/>
              </a:rPr>
              <a:t>より優先すべきクリティカルなタスクが発生することが多い。</a:t>
            </a:r>
            <a:endParaRPr kumimoji="1" lang="en-US" altLang="ja-JP" dirty="0">
              <a:latin typeface="メイリオ" panose="020B0604030504040204" pitchFamily="50" charset="-128"/>
              <a:ea typeface="メイリオ" panose="020B0604030504040204" pitchFamily="50" charset="-128"/>
            </a:endParaRPr>
          </a:p>
          <a:p>
            <a:pPr algn="l"/>
            <a:endParaRPr kumimoji="1" lang="en-US" altLang="ja-JP" sz="2400" b="1" dirty="0">
              <a:solidFill>
                <a:schemeClr val="tx1"/>
              </a:solidFill>
              <a:latin typeface="メイリオ" panose="020B0604030504040204" pitchFamily="50" charset="-128"/>
              <a:ea typeface="メイリオ" panose="020B0604030504040204" pitchFamily="50" charset="-128"/>
            </a:endParaRPr>
          </a:p>
          <a:p>
            <a:pPr algn="l"/>
            <a:r>
              <a:rPr kumimoji="1" lang="ja-JP" altLang="en-US" sz="2400" dirty="0">
                <a:solidFill>
                  <a:schemeClr val="tx1"/>
                </a:solidFill>
                <a:latin typeface="メイリオ" panose="020B0604030504040204" pitchFamily="50" charset="-128"/>
                <a:ea typeface="メイリオ" panose="020B0604030504040204" pitchFamily="50" charset="-128"/>
              </a:rPr>
              <a:t>人がある習慣を身に付けるには、平均で同じ行動を </a:t>
            </a:r>
            <a:r>
              <a:rPr kumimoji="1" lang="en-US" altLang="ja-JP" sz="2400" dirty="0">
                <a:solidFill>
                  <a:schemeClr val="tx1"/>
                </a:solidFill>
                <a:latin typeface="メイリオ" panose="020B0604030504040204" pitchFamily="50" charset="-128"/>
                <a:ea typeface="メイリオ" panose="020B0604030504040204" pitchFamily="50" charset="-128"/>
              </a:rPr>
              <a:t>66 </a:t>
            </a:r>
            <a:r>
              <a:rPr kumimoji="1" lang="ja-JP" altLang="en-US" sz="2400" dirty="0">
                <a:solidFill>
                  <a:schemeClr val="tx1"/>
                </a:solidFill>
                <a:latin typeface="メイリオ" panose="020B0604030504040204" pitchFamily="50" charset="-128"/>
                <a:ea typeface="メイリオ" panose="020B0604030504040204" pitchFamily="50" charset="-128"/>
              </a:rPr>
              <a:t>日 </a:t>
            </a:r>
            <a:r>
              <a:rPr kumimoji="1" lang="en-US" altLang="ja-JP" sz="2400" dirty="0">
                <a:solidFill>
                  <a:schemeClr val="tx1"/>
                </a:solidFill>
                <a:latin typeface="メイリオ" panose="020B0604030504040204" pitchFamily="50" charset="-128"/>
                <a:ea typeface="メイリオ" panose="020B0604030504040204" pitchFamily="50" charset="-128"/>
              </a:rPr>
              <a:t>( 2 </a:t>
            </a:r>
            <a:r>
              <a:rPr kumimoji="1" lang="ja-JP" altLang="en-US" sz="2400" dirty="0">
                <a:solidFill>
                  <a:schemeClr val="tx1"/>
                </a:solidFill>
                <a:latin typeface="メイリオ" panose="020B0604030504040204" pitchFamily="50" charset="-128"/>
                <a:ea typeface="メイリオ" panose="020B0604030504040204" pitchFamily="50" charset="-128"/>
              </a:rPr>
              <a:t>カ月超</a:t>
            </a:r>
            <a:r>
              <a:rPr kumimoji="1" lang="en-US" altLang="ja-JP" sz="2400" dirty="0">
                <a:solidFill>
                  <a:schemeClr val="tx1"/>
                </a:solidFill>
                <a:latin typeface="メイリオ" panose="020B0604030504040204" pitchFamily="50" charset="-128"/>
                <a:ea typeface="メイリオ" panose="020B0604030504040204" pitchFamily="50" charset="-128"/>
              </a:rPr>
              <a:t>)</a:t>
            </a:r>
            <a:r>
              <a:rPr kumimoji="1" lang="ja-JP" altLang="en-US" sz="2400" dirty="0">
                <a:solidFill>
                  <a:schemeClr val="tx1"/>
                </a:solidFill>
                <a:latin typeface="メイリオ" panose="020B0604030504040204" pitchFamily="50" charset="-128"/>
                <a:ea typeface="メイリオ" panose="020B0604030504040204" pitchFamily="50" charset="-128"/>
              </a:rPr>
              <a:t> 続けることが必要 </a:t>
            </a:r>
            <a:r>
              <a:rPr kumimoji="1" lang="en-US" altLang="ja-JP" sz="2400" dirty="0">
                <a:solidFill>
                  <a:schemeClr val="tx1"/>
                </a:solidFill>
                <a:latin typeface="メイリオ" panose="020B0604030504040204" pitchFamily="50" charset="-128"/>
                <a:ea typeface="メイリオ" panose="020B0604030504040204" pitchFamily="50" charset="-128"/>
              </a:rPr>
              <a:t>(※)</a:t>
            </a:r>
            <a:endParaRPr kumimoji="1" lang="ja-JP" altLang="en-US" sz="2400" dirty="0">
              <a:solidFill>
                <a:schemeClr val="tx1"/>
              </a:solidFill>
              <a:latin typeface="メイリオ" panose="020B0604030504040204" pitchFamily="50" charset="-128"/>
              <a:ea typeface="メイリオ" panose="020B0604030504040204" pitchFamily="50" charset="-128"/>
            </a:endParaRPr>
          </a:p>
          <a:p>
            <a:endParaRPr kumimoji="1" lang="ja-JP" altLang="en-US" dirty="0"/>
          </a:p>
        </p:txBody>
      </p:sp>
      <p:sp>
        <p:nvSpPr>
          <p:cNvPr id="4" name="スライド番号プレースホルダー 3">
            <a:extLst>
              <a:ext uri="{FF2B5EF4-FFF2-40B4-BE49-F238E27FC236}">
                <a16:creationId xmlns:a16="http://schemas.microsoft.com/office/drawing/2014/main" id="{3BF08A4D-6BA5-48BB-A649-A6A8A073EFCD}"/>
              </a:ext>
            </a:extLst>
          </p:cNvPr>
          <p:cNvSpPr>
            <a:spLocks noGrp="1"/>
          </p:cNvSpPr>
          <p:nvPr>
            <p:ph type="sldNum" sz="quarter" idx="4"/>
          </p:nvPr>
        </p:nvSpPr>
        <p:spPr/>
        <p:txBody>
          <a:bodyPr/>
          <a:lstStyle/>
          <a:p>
            <a:fld id="{DC503246-BBCE-4F0A-BCDC-08FC4C52637D}" type="slidenum">
              <a:rPr lang="en-US" smtClean="0"/>
              <a:pPr/>
              <a:t>6</a:t>
            </a:fld>
            <a:endParaRPr lang="en-US"/>
          </a:p>
        </p:txBody>
      </p:sp>
      <p:sp>
        <p:nvSpPr>
          <p:cNvPr id="5" name="テキスト ボックス 4">
            <a:extLst>
              <a:ext uri="{FF2B5EF4-FFF2-40B4-BE49-F238E27FC236}">
                <a16:creationId xmlns:a16="http://schemas.microsoft.com/office/drawing/2014/main" id="{76D3A06B-4D6C-4516-920F-7DB4EF364A54}"/>
              </a:ext>
            </a:extLst>
          </p:cNvPr>
          <p:cNvSpPr txBox="1"/>
          <p:nvPr/>
        </p:nvSpPr>
        <p:spPr>
          <a:xfrm>
            <a:off x="4247535" y="5995686"/>
            <a:ext cx="7320559" cy="400110"/>
          </a:xfrm>
          <a:prstGeom prst="rect">
            <a:avLst/>
          </a:prstGeom>
          <a:noFill/>
        </p:spPr>
        <p:txBody>
          <a:bodyPr wrap="square" lIns="0" rIns="0" rtlCol="0">
            <a:spAutoFit/>
          </a:bodyPr>
          <a:lstStyle/>
          <a:p>
            <a:pPr algn="r"/>
            <a:r>
              <a:rPr kumimoji="1" lang="en-US" altLang="ja-JP" sz="2000" dirty="0">
                <a:latin typeface="メイリオ" panose="020B0604030504040204" pitchFamily="50" charset="-128"/>
                <a:ea typeface="メイリオ" panose="020B0604030504040204" pitchFamily="50" charset="-128"/>
              </a:rPr>
              <a:t>※</a:t>
            </a:r>
            <a:r>
              <a:rPr kumimoji="1" lang="ja-JP" altLang="en-US" sz="2000" dirty="0">
                <a:latin typeface="メイリオ" panose="020B0604030504040204" pitchFamily="50" charset="-128"/>
                <a:ea typeface="メイリオ" panose="020B0604030504040204" pitchFamily="50" charset="-128"/>
              </a:rPr>
              <a:t>ロンドン大学のフィリパ・ラリー博士の研究に基づく</a:t>
            </a:r>
          </a:p>
        </p:txBody>
      </p:sp>
    </p:spTree>
    <p:extLst>
      <p:ext uri="{BB962C8B-B14F-4D97-AF65-F5344CB8AC3E}">
        <p14:creationId xmlns:p14="http://schemas.microsoft.com/office/powerpoint/2010/main" val="354982321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1110E282-B31A-4980-A348-DB8FDD4C0868}"/>
              </a:ext>
            </a:extLst>
          </p:cNvPr>
          <p:cNvSpPr>
            <a:spLocks noGrp="1"/>
          </p:cNvSpPr>
          <p:nvPr>
            <p:ph type="title"/>
          </p:nvPr>
        </p:nvSpPr>
        <p:spPr/>
        <p:txBody>
          <a:bodyPr/>
          <a:lstStyle/>
          <a:p>
            <a:r>
              <a:rPr lang="ja-JP" altLang="en-US" dirty="0"/>
              <a:t>準備フェーズは本日完了させる</a:t>
            </a:r>
          </a:p>
        </p:txBody>
      </p:sp>
      <p:sp>
        <p:nvSpPr>
          <p:cNvPr id="4" name="スライド番号プレースホルダー 3">
            <a:extLst>
              <a:ext uri="{FF2B5EF4-FFF2-40B4-BE49-F238E27FC236}">
                <a16:creationId xmlns:a16="http://schemas.microsoft.com/office/drawing/2014/main" id="{93B6EA0E-6262-4A78-A7FB-7DCE78E7DAEB}"/>
              </a:ext>
            </a:extLst>
          </p:cNvPr>
          <p:cNvSpPr>
            <a:spLocks noGrp="1"/>
          </p:cNvSpPr>
          <p:nvPr>
            <p:ph type="sldNum" sz="quarter" idx="4"/>
          </p:nvPr>
        </p:nvSpPr>
        <p:spPr/>
        <p:txBody>
          <a:bodyPr/>
          <a:lstStyle/>
          <a:p>
            <a:fld id="{DC503246-BBCE-4F0A-BCDC-08FC4C52637D}" type="slidenum">
              <a:rPr lang="en-US" smtClean="0"/>
              <a:pPr/>
              <a:t>7</a:t>
            </a:fld>
            <a:endParaRPr lang="en-US"/>
          </a:p>
        </p:txBody>
      </p:sp>
      <p:sp>
        <p:nvSpPr>
          <p:cNvPr id="7" name="コンテンツ プレースホルダー 18">
            <a:extLst>
              <a:ext uri="{FF2B5EF4-FFF2-40B4-BE49-F238E27FC236}">
                <a16:creationId xmlns:a16="http://schemas.microsoft.com/office/drawing/2014/main" id="{9AEE5554-E871-4AF9-8D73-F8FC3128E9FC}"/>
              </a:ext>
            </a:extLst>
          </p:cNvPr>
          <p:cNvSpPr>
            <a:spLocks noGrp="1"/>
          </p:cNvSpPr>
          <p:nvPr>
            <p:ph idx="1"/>
          </p:nvPr>
        </p:nvSpPr>
        <p:spPr>
          <a:xfrm>
            <a:off x="609600" y="1090225"/>
            <a:ext cx="10972800" cy="461665"/>
          </a:xfrm>
        </p:spPr>
        <p:txBody>
          <a:bodyPr/>
          <a:lstStyle/>
          <a:p>
            <a:r>
              <a:rPr lang="ja-JP" altLang="en-US" dirty="0">
                <a:solidFill>
                  <a:schemeClr val="tx1"/>
                </a:solidFill>
              </a:rPr>
              <a:t>実施編の </a:t>
            </a:r>
            <a:r>
              <a:rPr lang="en-US" altLang="ja-JP" dirty="0">
                <a:solidFill>
                  <a:schemeClr val="tx1"/>
                </a:solidFill>
              </a:rPr>
              <a:t>Working Backwards </a:t>
            </a:r>
            <a:r>
              <a:rPr lang="ja-JP" altLang="en-US" dirty="0">
                <a:solidFill>
                  <a:schemeClr val="tx1"/>
                </a:solidFill>
              </a:rPr>
              <a:t>で不完全だったプロセスを補完し、①に進む</a:t>
            </a:r>
            <a:endParaRPr lang="en-US" altLang="ja-JP" dirty="0">
              <a:solidFill>
                <a:schemeClr val="tx1"/>
              </a:solidFill>
            </a:endParaRPr>
          </a:p>
        </p:txBody>
      </p:sp>
      <p:sp>
        <p:nvSpPr>
          <p:cNvPr id="8" name="矢印: 五方向 7">
            <a:extLst>
              <a:ext uri="{FF2B5EF4-FFF2-40B4-BE49-F238E27FC236}">
                <a16:creationId xmlns:a16="http://schemas.microsoft.com/office/drawing/2014/main" id="{93F48DD1-57D6-4312-AA3B-C9FBA86B0C2F}"/>
              </a:ext>
            </a:extLst>
          </p:cNvPr>
          <p:cNvSpPr/>
          <p:nvPr/>
        </p:nvSpPr>
        <p:spPr>
          <a:xfrm>
            <a:off x="991563" y="3246926"/>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マイルストン①</a:t>
            </a:r>
          </a:p>
        </p:txBody>
      </p:sp>
      <p:sp>
        <p:nvSpPr>
          <p:cNvPr id="9" name="矢印: 五方向 8">
            <a:extLst>
              <a:ext uri="{FF2B5EF4-FFF2-40B4-BE49-F238E27FC236}">
                <a16:creationId xmlns:a16="http://schemas.microsoft.com/office/drawing/2014/main" id="{6880DC81-565F-4B42-879B-732EB233B3FC}"/>
              </a:ext>
            </a:extLst>
          </p:cNvPr>
          <p:cNvSpPr/>
          <p:nvPr/>
        </p:nvSpPr>
        <p:spPr>
          <a:xfrm>
            <a:off x="991563" y="4057882"/>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マイルストン②</a:t>
            </a:r>
          </a:p>
        </p:txBody>
      </p:sp>
      <p:sp>
        <p:nvSpPr>
          <p:cNvPr id="10" name="矢印: 五方向 9">
            <a:extLst>
              <a:ext uri="{FF2B5EF4-FFF2-40B4-BE49-F238E27FC236}">
                <a16:creationId xmlns:a16="http://schemas.microsoft.com/office/drawing/2014/main" id="{37E78918-F9AB-4B3C-951F-DF58D6509648}"/>
              </a:ext>
            </a:extLst>
          </p:cNvPr>
          <p:cNvSpPr/>
          <p:nvPr/>
        </p:nvSpPr>
        <p:spPr>
          <a:xfrm>
            <a:off x="991563" y="4910542"/>
            <a:ext cx="2075728" cy="659757"/>
          </a:xfrm>
          <a:prstGeom prst="homePlat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マイルストン③</a:t>
            </a:r>
          </a:p>
        </p:txBody>
      </p:sp>
      <p:sp>
        <p:nvSpPr>
          <p:cNvPr id="16" name="四角形: 角を丸くする 15">
            <a:extLst>
              <a:ext uri="{FF2B5EF4-FFF2-40B4-BE49-F238E27FC236}">
                <a16:creationId xmlns:a16="http://schemas.microsoft.com/office/drawing/2014/main" id="{A51ECD83-7DB2-46E0-9085-749AEAC91599}"/>
              </a:ext>
            </a:extLst>
          </p:cNvPr>
          <p:cNvSpPr/>
          <p:nvPr/>
        </p:nvSpPr>
        <p:spPr>
          <a:xfrm>
            <a:off x="5583099"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プロダクト</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マネージャー</a:t>
            </a:r>
          </a:p>
        </p:txBody>
      </p:sp>
      <p:sp>
        <p:nvSpPr>
          <p:cNvPr id="17" name="四角形: 角を丸くする 16">
            <a:extLst>
              <a:ext uri="{FF2B5EF4-FFF2-40B4-BE49-F238E27FC236}">
                <a16:creationId xmlns:a16="http://schemas.microsoft.com/office/drawing/2014/main" id="{92BE0F81-C7FA-42CB-80C9-D29A79AAAE20}"/>
              </a:ext>
            </a:extLst>
          </p:cNvPr>
          <p:cNvSpPr/>
          <p:nvPr/>
        </p:nvSpPr>
        <p:spPr>
          <a:xfrm>
            <a:off x="7838111" y="1704489"/>
            <a:ext cx="1789974"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開発者</a:t>
            </a:r>
          </a:p>
        </p:txBody>
      </p:sp>
      <p:sp>
        <p:nvSpPr>
          <p:cNvPr id="18" name="四角形: 角を丸くする 17">
            <a:extLst>
              <a:ext uri="{FF2B5EF4-FFF2-40B4-BE49-F238E27FC236}">
                <a16:creationId xmlns:a16="http://schemas.microsoft.com/office/drawing/2014/main" id="{2A6B2729-8731-4FB0-8CBE-8B8844C74A76}"/>
              </a:ext>
            </a:extLst>
          </p:cNvPr>
          <p:cNvSpPr/>
          <p:nvPr/>
        </p:nvSpPr>
        <p:spPr>
          <a:xfrm>
            <a:off x="10093124" y="1704489"/>
            <a:ext cx="1997650"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データ</a:t>
            </a:r>
            <a:endParaRPr kumimoji="1" lang="en-US" altLang="ja-JP" dirty="0">
              <a:solidFill>
                <a:schemeClr val="tx1"/>
              </a:solidFill>
              <a:latin typeface="メイリオ" panose="020B0604030504040204" pitchFamily="50" charset="-128"/>
              <a:ea typeface="メイリオ" panose="020B0604030504040204" pitchFamily="50" charset="-128"/>
            </a:endParaRPr>
          </a:p>
          <a:p>
            <a:pPr algn="ctr"/>
            <a:r>
              <a:rPr kumimoji="1" lang="ja-JP" altLang="en-US" dirty="0">
                <a:solidFill>
                  <a:schemeClr val="tx1"/>
                </a:solidFill>
                <a:latin typeface="メイリオ" panose="020B0604030504040204" pitchFamily="50" charset="-128"/>
                <a:ea typeface="メイリオ" panose="020B0604030504040204" pitchFamily="50" charset="-128"/>
              </a:rPr>
              <a:t>サイエンティスト</a:t>
            </a:r>
          </a:p>
        </p:txBody>
      </p:sp>
      <p:sp>
        <p:nvSpPr>
          <p:cNvPr id="19" name="テキスト ボックス 18">
            <a:extLst>
              <a:ext uri="{FF2B5EF4-FFF2-40B4-BE49-F238E27FC236}">
                <a16:creationId xmlns:a16="http://schemas.microsoft.com/office/drawing/2014/main" id="{E0CDB332-C7CA-4685-861C-2DC79810A53D}"/>
              </a:ext>
            </a:extLst>
          </p:cNvPr>
          <p:cNvSpPr txBox="1"/>
          <p:nvPr/>
        </p:nvSpPr>
        <p:spPr>
          <a:xfrm>
            <a:off x="5583099" y="2688129"/>
            <a:ext cx="1789974" cy="369332"/>
          </a:xfrm>
          <a:prstGeom prst="rect">
            <a:avLst/>
          </a:prstGeom>
          <a:noFill/>
        </p:spPr>
        <p:txBody>
          <a:bodyPr wrap="square" lIns="0" rIns="0" rtlCol="0">
            <a:spAutoFit/>
          </a:bodyPr>
          <a:lstStyle/>
          <a:p>
            <a:pPr algn="ctr"/>
            <a:r>
              <a:rPr kumimoji="1" lang="en-US" altLang="ja-JP" dirty="0" err="1">
                <a:solidFill>
                  <a:schemeClr val="accent2"/>
                </a:solidFill>
              </a:rPr>
              <a:t>Todo</a:t>
            </a:r>
            <a:endParaRPr kumimoji="1" lang="ja-JP" altLang="en-US" dirty="0" err="1">
              <a:solidFill>
                <a:schemeClr val="accent2"/>
              </a:solidFill>
            </a:endParaRPr>
          </a:p>
        </p:txBody>
      </p:sp>
      <p:sp>
        <p:nvSpPr>
          <p:cNvPr id="20" name="テキスト ボックス 19">
            <a:extLst>
              <a:ext uri="{FF2B5EF4-FFF2-40B4-BE49-F238E27FC236}">
                <a16:creationId xmlns:a16="http://schemas.microsoft.com/office/drawing/2014/main" id="{EA58782D-CDFC-4170-BE7C-719029BCEBDC}"/>
              </a:ext>
            </a:extLst>
          </p:cNvPr>
          <p:cNvSpPr txBox="1"/>
          <p:nvPr/>
        </p:nvSpPr>
        <p:spPr>
          <a:xfrm>
            <a:off x="5583099"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1" name="テキスト ボックス 20">
            <a:extLst>
              <a:ext uri="{FF2B5EF4-FFF2-40B4-BE49-F238E27FC236}">
                <a16:creationId xmlns:a16="http://schemas.microsoft.com/office/drawing/2014/main" id="{C7577B07-4EF9-400A-9895-A8189FBF6086}"/>
              </a:ext>
            </a:extLst>
          </p:cNvPr>
          <p:cNvSpPr txBox="1"/>
          <p:nvPr/>
        </p:nvSpPr>
        <p:spPr>
          <a:xfrm>
            <a:off x="5636211"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2" name="テキスト ボックス 21">
            <a:extLst>
              <a:ext uri="{FF2B5EF4-FFF2-40B4-BE49-F238E27FC236}">
                <a16:creationId xmlns:a16="http://schemas.microsoft.com/office/drawing/2014/main" id="{B77ED2BD-A0B2-441E-9A07-B6547575BD31}"/>
              </a:ext>
            </a:extLst>
          </p:cNvPr>
          <p:cNvSpPr txBox="1"/>
          <p:nvPr/>
        </p:nvSpPr>
        <p:spPr>
          <a:xfrm>
            <a:off x="7838111" y="2688129"/>
            <a:ext cx="1789974" cy="369332"/>
          </a:xfrm>
          <a:prstGeom prst="rect">
            <a:avLst/>
          </a:prstGeom>
          <a:noFill/>
        </p:spPr>
        <p:txBody>
          <a:bodyPr wrap="square" lIns="0" rIns="0" rtlCol="0">
            <a:spAutoFit/>
          </a:bodyPr>
          <a:lstStyle/>
          <a:p>
            <a:pPr algn="ctr"/>
            <a:r>
              <a:rPr kumimoji="1" lang="en-US" altLang="ja-JP" dirty="0" err="1">
                <a:solidFill>
                  <a:schemeClr val="accent2"/>
                </a:solidFill>
              </a:rPr>
              <a:t>Todo</a:t>
            </a:r>
            <a:endParaRPr kumimoji="1" lang="ja-JP" altLang="en-US" dirty="0" err="1">
              <a:solidFill>
                <a:schemeClr val="accent2"/>
              </a:solidFill>
            </a:endParaRPr>
          </a:p>
        </p:txBody>
      </p:sp>
      <p:sp>
        <p:nvSpPr>
          <p:cNvPr id="23" name="テキスト ボックス 22">
            <a:extLst>
              <a:ext uri="{FF2B5EF4-FFF2-40B4-BE49-F238E27FC236}">
                <a16:creationId xmlns:a16="http://schemas.microsoft.com/office/drawing/2014/main" id="{DDF23123-96C1-4B5B-9D2F-9A4B4F3C0C5A}"/>
              </a:ext>
            </a:extLst>
          </p:cNvPr>
          <p:cNvSpPr txBox="1"/>
          <p:nvPr/>
        </p:nvSpPr>
        <p:spPr>
          <a:xfrm>
            <a:off x="7838111"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4" name="テキスト ボックス 23">
            <a:extLst>
              <a:ext uri="{FF2B5EF4-FFF2-40B4-BE49-F238E27FC236}">
                <a16:creationId xmlns:a16="http://schemas.microsoft.com/office/drawing/2014/main" id="{AA4AFDF6-E407-4FBF-9637-FE4C56EFC0D0}"/>
              </a:ext>
            </a:extLst>
          </p:cNvPr>
          <p:cNvSpPr txBox="1"/>
          <p:nvPr/>
        </p:nvSpPr>
        <p:spPr>
          <a:xfrm>
            <a:off x="7891223"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5" name="テキスト ボックス 24">
            <a:extLst>
              <a:ext uri="{FF2B5EF4-FFF2-40B4-BE49-F238E27FC236}">
                <a16:creationId xmlns:a16="http://schemas.microsoft.com/office/drawing/2014/main" id="{EE81B404-F017-46D5-A266-909074892BB9}"/>
              </a:ext>
            </a:extLst>
          </p:cNvPr>
          <p:cNvSpPr txBox="1"/>
          <p:nvPr/>
        </p:nvSpPr>
        <p:spPr>
          <a:xfrm>
            <a:off x="10199346" y="2688129"/>
            <a:ext cx="1789974" cy="369332"/>
          </a:xfrm>
          <a:prstGeom prst="rect">
            <a:avLst/>
          </a:prstGeom>
          <a:noFill/>
        </p:spPr>
        <p:txBody>
          <a:bodyPr wrap="square" lIns="0" rIns="0" rtlCol="0">
            <a:spAutoFit/>
          </a:bodyPr>
          <a:lstStyle/>
          <a:p>
            <a:pPr algn="ctr"/>
            <a:r>
              <a:rPr kumimoji="1" lang="en-US" altLang="ja-JP" dirty="0" err="1">
                <a:solidFill>
                  <a:schemeClr val="accent2"/>
                </a:solidFill>
              </a:rPr>
              <a:t>Todo</a:t>
            </a:r>
            <a:endParaRPr kumimoji="1" lang="ja-JP" altLang="en-US" dirty="0" err="1">
              <a:solidFill>
                <a:schemeClr val="accent2"/>
              </a:solidFill>
            </a:endParaRPr>
          </a:p>
        </p:txBody>
      </p:sp>
      <p:sp>
        <p:nvSpPr>
          <p:cNvPr id="26" name="テキスト ボックス 25">
            <a:extLst>
              <a:ext uri="{FF2B5EF4-FFF2-40B4-BE49-F238E27FC236}">
                <a16:creationId xmlns:a16="http://schemas.microsoft.com/office/drawing/2014/main" id="{90ADE181-03EE-48B4-8843-FBD30D2C33DA}"/>
              </a:ext>
            </a:extLst>
          </p:cNvPr>
          <p:cNvSpPr txBox="1"/>
          <p:nvPr/>
        </p:nvSpPr>
        <p:spPr>
          <a:xfrm>
            <a:off x="10199346" y="3431208"/>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7" name="テキスト ボックス 26">
            <a:extLst>
              <a:ext uri="{FF2B5EF4-FFF2-40B4-BE49-F238E27FC236}">
                <a16:creationId xmlns:a16="http://schemas.microsoft.com/office/drawing/2014/main" id="{B6EB432C-766E-45C3-BCF5-9241C15F7A76}"/>
              </a:ext>
            </a:extLst>
          </p:cNvPr>
          <p:cNvSpPr txBox="1"/>
          <p:nvPr/>
        </p:nvSpPr>
        <p:spPr>
          <a:xfrm>
            <a:off x="10199346" y="5015326"/>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29" name="矢印: 五方向 28">
            <a:extLst>
              <a:ext uri="{FF2B5EF4-FFF2-40B4-BE49-F238E27FC236}">
                <a16:creationId xmlns:a16="http://schemas.microsoft.com/office/drawing/2014/main" id="{D354707B-B182-40C0-BEC4-E1254468FAD5}"/>
              </a:ext>
            </a:extLst>
          </p:cNvPr>
          <p:cNvSpPr/>
          <p:nvPr/>
        </p:nvSpPr>
        <p:spPr>
          <a:xfrm>
            <a:off x="991563" y="2472052"/>
            <a:ext cx="2075728" cy="659757"/>
          </a:xfrm>
          <a:prstGeom prst="homePlat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マイルストン⓪</a:t>
            </a:r>
          </a:p>
        </p:txBody>
      </p:sp>
      <p:sp>
        <p:nvSpPr>
          <p:cNvPr id="30" name="四角形: 角を丸くする 29">
            <a:extLst>
              <a:ext uri="{FF2B5EF4-FFF2-40B4-BE49-F238E27FC236}">
                <a16:creationId xmlns:a16="http://schemas.microsoft.com/office/drawing/2014/main" id="{73FE7451-155E-4FC7-8FA8-1DB41D57F9ED}"/>
              </a:ext>
            </a:extLst>
          </p:cNvPr>
          <p:cNvSpPr/>
          <p:nvPr/>
        </p:nvSpPr>
        <p:spPr>
          <a:xfrm>
            <a:off x="3210288" y="2440377"/>
            <a:ext cx="2075725" cy="659757"/>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b="1" dirty="0">
                <a:solidFill>
                  <a:schemeClr val="accent2"/>
                </a:solidFill>
                <a:latin typeface="メイリオ" panose="020B0604030504040204" pitchFamily="50" charset="-128"/>
                <a:ea typeface="メイリオ" panose="020B0604030504040204" pitchFamily="50" charset="-128"/>
              </a:rPr>
              <a:t>ユースケースを</a:t>
            </a:r>
            <a:br>
              <a:rPr kumimoji="1" lang="en-US" altLang="ja-JP" b="1" dirty="0">
                <a:solidFill>
                  <a:schemeClr val="accent2"/>
                </a:solidFill>
                <a:latin typeface="メイリオ" panose="020B0604030504040204" pitchFamily="50" charset="-128"/>
                <a:ea typeface="メイリオ" panose="020B0604030504040204" pitchFamily="50" charset="-128"/>
              </a:rPr>
            </a:br>
            <a:r>
              <a:rPr kumimoji="1" lang="ja-JP" altLang="en-US" b="1" dirty="0">
                <a:solidFill>
                  <a:schemeClr val="accent2"/>
                </a:solidFill>
                <a:latin typeface="メイリオ" panose="020B0604030504040204" pitchFamily="50" charset="-128"/>
                <a:ea typeface="メイリオ" panose="020B0604030504040204" pitchFamily="50" charset="-128"/>
              </a:rPr>
              <a:t>確定する</a:t>
            </a:r>
          </a:p>
        </p:txBody>
      </p:sp>
      <p:sp>
        <p:nvSpPr>
          <p:cNvPr id="31" name="テキスト ボックス 30">
            <a:extLst>
              <a:ext uri="{FF2B5EF4-FFF2-40B4-BE49-F238E27FC236}">
                <a16:creationId xmlns:a16="http://schemas.microsoft.com/office/drawing/2014/main" id="{462938EE-72AB-4A17-88B5-C89E2A2172BC}"/>
              </a:ext>
            </a:extLst>
          </p:cNvPr>
          <p:cNvSpPr txBox="1"/>
          <p:nvPr/>
        </p:nvSpPr>
        <p:spPr>
          <a:xfrm>
            <a:off x="5583099"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2" name="テキスト ボックス 31">
            <a:extLst>
              <a:ext uri="{FF2B5EF4-FFF2-40B4-BE49-F238E27FC236}">
                <a16:creationId xmlns:a16="http://schemas.microsoft.com/office/drawing/2014/main" id="{D7C0EAC2-5B7A-456E-95FC-3F3A1BB15B22}"/>
              </a:ext>
            </a:extLst>
          </p:cNvPr>
          <p:cNvSpPr txBox="1"/>
          <p:nvPr/>
        </p:nvSpPr>
        <p:spPr>
          <a:xfrm>
            <a:off x="7838111"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3" name="テキスト ボックス 32">
            <a:extLst>
              <a:ext uri="{FF2B5EF4-FFF2-40B4-BE49-F238E27FC236}">
                <a16:creationId xmlns:a16="http://schemas.microsoft.com/office/drawing/2014/main" id="{04219F07-4608-48FA-848C-0BB216D84C4A}"/>
              </a:ext>
            </a:extLst>
          </p:cNvPr>
          <p:cNvSpPr txBox="1"/>
          <p:nvPr/>
        </p:nvSpPr>
        <p:spPr>
          <a:xfrm>
            <a:off x="10199346" y="4169872"/>
            <a:ext cx="1789974" cy="369332"/>
          </a:xfrm>
          <a:prstGeom prst="rect">
            <a:avLst/>
          </a:prstGeom>
          <a:noFill/>
        </p:spPr>
        <p:txBody>
          <a:bodyPr wrap="square" lIns="0" rIns="0" rtlCol="0">
            <a:spAutoFit/>
          </a:bodyPr>
          <a:lstStyle/>
          <a:p>
            <a:pPr algn="ctr"/>
            <a:r>
              <a:rPr kumimoji="1" lang="en-US" altLang="ja-JP" dirty="0" err="1"/>
              <a:t>Todo</a:t>
            </a:r>
            <a:endParaRPr kumimoji="1" lang="ja-JP" altLang="en-US" dirty="0" err="1"/>
          </a:p>
        </p:txBody>
      </p:sp>
      <p:sp>
        <p:nvSpPr>
          <p:cNvPr id="34" name="四角形: 角を丸くする 33">
            <a:extLst>
              <a:ext uri="{FF2B5EF4-FFF2-40B4-BE49-F238E27FC236}">
                <a16:creationId xmlns:a16="http://schemas.microsoft.com/office/drawing/2014/main" id="{BBF27A6F-6659-408E-AB95-6B5A4C5F0EDF}"/>
              </a:ext>
            </a:extLst>
          </p:cNvPr>
          <p:cNvSpPr/>
          <p:nvPr/>
        </p:nvSpPr>
        <p:spPr>
          <a:xfrm>
            <a:off x="3210288" y="3246926"/>
            <a:ext cx="2075725"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顧客の明確な</a:t>
            </a:r>
            <a:br>
              <a:rPr kumimoji="1" lang="en-US" altLang="ja-JP" dirty="0">
                <a:solidFill>
                  <a:schemeClr val="tx1"/>
                </a:solidFill>
                <a:latin typeface="メイリオ" panose="020B0604030504040204" pitchFamily="50" charset="-128"/>
                <a:ea typeface="メイリオ" panose="020B0604030504040204" pitchFamily="50" charset="-128"/>
              </a:rPr>
            </a:br>
            <a:r>
              <a:rPr kumimoji="1" lang="ja-JP" altLang="en-US" dirty="0">
                <a:solidFill>
                  <a:schemeClr val="tx1"/>
                </a:solidFill>
                <a:latin typeface="メイリオ" panose="020B0604030504040204" pitchFamily="50" charset="-128"/>
                <a:ea typeface="メイリオ" panose="020B0604030504040204" pitchFamily="50" charset="-128"/>
              </a:rPr>
              <a:t>反応を確認</a:t>
            </a:r>
          </a:p>
        </p:txBody>
      </p:sp>
      <p:sp>
        <p:nvSpPr>
          <p:cNvPr id="35" name="四角形: 角を丸くする 34">
            <a:extLst>
              <a:ext uri="{FF2B5EF4-FFF2-40B4-BE49-F238E27FC236}">
                <a16:creationId xmlns:a16="http://schemas.microsoft.com/office/drawing/2014/main" id="{B8143C15-6012-4FAA-80BF-DB1686D1FB7F}"/>
              </a:ext>
            </a:extLst>
          </p:cNvPr>
          <p:cNvSpPr/>
          <p:nvPr/>
        </p:nvSpPr>
        <p:spPr>
          <a:xfrm>
            <a:off x="3210288" y="4063669"/>
            <a:ext cx="2075726"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ビジネス </a:t>
            </a:r>
            <a:r>
              <a:rPr kumimoji="1" lang="en-US" altLang="ja-JP" dirty="0">
                <a:solidFill>
                  <a:schemeClr val="tx1"/>
                </a:solidFill>
                <a:latin typeface="メイリオ" panose="020B0604030504040204" pitchFamily="50" charset="-128"/>
                <a:ea typeface="メイリオ" panose="020B0604030504040204" pitchFamily="50" charset="-128"/>
              </a:rPr>
              <a:t>KPI </a:t>
            </a:r>
            <a:r>
              <a:rPr kumimoji="1" lang="ja-JP" altLang="en-US" dirty="0">
                <a:solidFill>
                  <a:schemeClr val="tx1"/>
                </a:solidFill>
                <a:latin typeface="メイリオ" panose="020B0604030504040204" pitchFamily="50" charset="-128"/>
                <a:ea typeface="メイリオ" panose="020B0604030504040204" pitchFamily="50" charset="-128"/>
              </a:rPr>
              <a:t>の</a:t>
            </a:r>
            <a:br>
              <a:rPr kumimoji="1" lang="en-US" altLang="ja-JP" dirty="0">
                <a:solidFill>
                  <a:schemeClr val="tx1"/>
                </a:solidFill>
                <a:latin typeface="メイリオ" panose="020B0604030504040204" pitchFamily="50" charset="-128"/>
                <a:ea typeface="メイリオ" panose="020B0604030504040204" pitchFamily="50" charset="-128"/>
              </a:rPr>
            </a:br>
            <a:r>
              <a:rPr kumimoji="1" lang="ja-JP" altLang="en-US" dirty="0">
                <a:solidFill>
                  <a:schemeClr val="tx1"/>
                </a:solidFill>
                <a:latin typeface="メイリオ" panose="020B0604030504040204" pitchFamily="50" charset="-128"/>
                <a:ea typeface="メイリオ" panose="020B0604030504040204" pitchFamily="50" charset="-128"/>
              </a:rPr>
              <a:t>改善を確認</a:t>
            </a:r>
          </a:p>
        </p:txBody>
      </p:sp>
      <p:sp>
        <p:nvSpPr>
          <p:cNvPr id="36" name="四角形: 角を丸くする 35">
            <a:extLst>
              <a:ext uri="{FF2B5EF4-FFF2-40B4-BE49-F238E27FC236}">
                <a16:creationId xmlns:a16="http://schemas.microsoft.com/office/drawing/2014/main" id="{1CC63238-8F2F-44D9-B3A7-3992AFFAEEF5}"/>
              </a:ext>
            </a:extLst>
          </p:cNvPr>
          <p:cNvSpPr/>
          <p:nvPr/>
        </p:nvSpPr>
        <p:spPr>
          <a:xfrm>
            <a:off x="3210288" y="4868838"/>
            <a:ext cx="2075726" cy="65975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kumimoji="1" lang="ja-JP" altLang="en-US" dirty="0">
                <a:solidFill>
                  <a:schemeClr val="tx1"/>
                </a:solidFill>
                <a:latin typeface="メイリオ" panose="020B0604030504040204" pitchFamily="50" charset="-128"/>
                <a:ea typeface="メイリオ" panose="020B0604030504040204" pitchFamily="50" charset="-128"/>
              </a:rPr>
              <a:t>モデル改善による反応の改善を確認</a:t>
            </a:r>
          </a:p>
        </p:txBody>
      </p:sp>
      <p:cxnSp>
        <p:nvCxnSpPr>
          <p:cNvPr id="37" name="直線矢印コネクタ 36">
            <a:extLst>
              <a:ext uri="{FF2B5EF4-FFF2-40B4-BE49-F238E27FC236}">
                <a16:creationId xmlns:a16="http://schemas.microsoft.com/office/drawing/2014/main" id="{4529C5C0-89E9-428C-BD86-EF92C9F61832}"/>
              </a:ext>
            </a:extLst>
          </p:cNvPr>
          <p:cNvCxnSpPr>
            <a:cxnSpLocks/>
          </p:cNvCxnSpPr>
          <p:nvPr/>
        </p:nvCxnSpPr>
        <p:spPr>
          <a:xfrm>
            <a:off x="555584" y="2472052"/>
            <a:ext cx="0" cy="1893471"/>
          </a:xfrm>
          <a:prstGeom prst="straightConnector1">
            <a:avLst/>
          </a:prstGeom>
          <a:ln w="19050" cap="rnd">
            <a:solidFill>
              <a:schemeClr val="tx1"/>
            </a:solidFill>
            <a:round/>
            <a:tailEnd type="triangle"/>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F603FF1F-ACC9-4461-952E-B86156A7585B}"/>
              </a:ext>
            </a:extLst>
          </p:cNvPr>
          <p:cNvSpPr txBox="1"/>
          <p:nvPr/>
        </p:nvSpPr>
        <p:spPr>
          <a:xfrm>
            <a:off x="0" y="4466249"/>
            <a:ext cx="1122745" cy="369332"/>
          </a:xfrm>
          <a:prstGeom prst="rect">
            <a:avLst/>
          </a:prstGeom>
          <a:noFill/>
        </p:spPr>
        <p:txBody>
          <a:bodyPr wrap="square" lIns="0" rIns="0" rtlCol="0">
            <a:spAutoFit/>
          </a:bodyPr>
          <a:lstStyle/>
          <a:p>
            <a:pPr algn="ctr"/>
            <a:r>
              <a:rPr kumimoji="1" lang="en-US" altLang="ja-JP" dirty="0"/>
              <a:t>1~3</a:t>
            </a:r>
            <a:r>
              <a:rPr kumimoji="1" lang="ja-JP" altLang="en-US" b="1" dirty="0">
                <a:latin typeface="メイリオ" panose="020B0604030504040204" pitchFamily="50" charset="-128"/>
                <a:ea typeface="メイリオ" panose="020B0604030504040204" pitchFamily="50" charset="-128"/>
              </a:rPr>
              <a:t>ヶ月</a:t>
            </a:r>
          </a:p>
        </p:txBody>
      </p:sp>
      <p:sp>
        <p:nvSpPr>
          <p:cNvPr id="39" name="楕円 38">
            <a:extLst>
              <a:ext uri="{FF2B5EF4-FFF2-40B4-BE49-F238E27FC236}">
                <a16:creationId xmlns:a16="http://schemas.microsoft.com/office/drawing/2014/main" id="{5B4E218B-2288-4B8F-8CB8-F4FD01D6F323}"/>
              </a:ext>
            </a:extLst>
          </p:cNvPr>
          <p:cNvSpPr/>
          <p:nvPr/>
        </p:nvSpPr>
        <p:spPr>
          <a:xfrm>
            <a:off x="113911" y="3781160"/>
            <a:ext cx="883346" cy="36898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050" dirty="0"/>
              <a:t>Launch</a:t>
            </a:r>
            <a:endParaRPr kumimoji="1" lang="ja-JP" altLang="en-US" sz="1050" dirty="0" err="1"/>
          </a:p>
        </p:txBody>
      </p:sp>
    </p:spTree>
    <p:extLst>
      <p:ext uri="{BB962C8B-B14F-4D97-AF65-F5344CB8AC3E}">
        <p14:creationId xmlns:p14="http://schemas.microsoft.com/office/powerpoint/2010/main" val="289924405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E11836-CC28-4EFC-8059-D77542C0B9ED}"/>
              </a:ext>
            </a:extLst>
          </p:cNvPr>
          <p:cNvSpPr>
            <a:spLocks noGrp="1"/>
          </p:cNvSpPr>
          <p:nvPr>
            <p:ph type="title"/>
          </p:nvPr>
        </p:nvSpPr>
        <p:spPr/>
        <p:txBody>
          <a:bodyPr/>
          <a:lstStyle/>
          <a:p>
            <a:r>
              <a:rPr kumimoji="1" lang="en-US" altLang="ja-JP" dirty="0"/>
              <a:t>Day2 : </a:t>
            </a:r>
            <a:r>
              <a:rPr kumimoji="1" lang="ja-JP" altLang="en-US" dirty="0"/>
              <a:t>改善編の進め方</a:t>
            </a:r>
          </a:p>
        </p:txBody>
      </p:sp>
      <p:sp>
        <p:nvSpPr>
          <p:cNvPr id="4" name="スライド番号プレースホルダー 3">
            <a:extLst>
              <a:ext uri="{FF2B5EF4-FFF2-40B4-BE49-F238E27FC236}">
                <a16:creationId xmlns:a16="http://schemas.microsoft.com/office/drawing/2014/main" id="{9C15C364-B587-4AD1-BE7C-31F4376C8A4B}"/>
              </a:ext>
            </a:extLst>
          </p:cNvPr>
          <p:cNvSpPr>
            <a:spLocks noGrp="1"/>
          </p:cNvSpPr>
          <p:nvPr>
            <p:ph type="sldNum" sz="quarter" idx="4"/>
          </p:nvPr>
        </p:nvSpPr>
        <p:spPr/>
        <p:txBody>
          <a:bodyPr/>
          <a:lstStyle/>
          <a:p>
            <a:fld id="{DC503246-BBCE-4F0A-BCDC-08FC4C52637D}" type="slidenum">
              <a:rPr lang="en-US" smtClean="0"/>
              <a:pPr/>
              <a:t>8</a:t>
            </a:fld>
            <a:endParaRPr lang="en-US" dirty="0"/>
          </a:p>
        </p:txBody>
      </p:sp>
      <p:sp>
        <p:nvSpPr>
          <p:cNvPr id="38" name="矢印: 五方向 37">
            <a:extLst>
              <a:ext uri="{FF2B5EF4-FFF2-40B4-BE49-F238E27FC236}">
                <a16:creationId xmlns:a16="http://schemas.microsoft.com/office/drawing/2014/main" id="{5EA5812D-AFF3-4DE8-90B6-0AD73B0141E8}"/>
              </a:ext>
            </a:extLst>
          </p:cNvPr>
          <p:cNvSpPr/>
          <p:nvPr/>
        </p:nvSpPr>
        <p:spPr>
          <a:xfrm rot="5400000">
            <a:off x="5188257" y="-3615019"/>
            <a:ext cx="1897626" cy="11424061"/>
          </a:xfrm>
          <a:prstGeom prst="homePlate">
            <a:avLst>
              <a:gd name="adj" fmla="val 23057"/>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p>
        </p:txBody>
      </p:sp>
      <p:sp>
        <p:nvSpPr>
          <p:cNvPr id="40" name="矢印: 五方向 39">
            <a:extLst>
              <a:ext uri="{FF2B5EF4-FFF2-40B4-BE49-F238E27FC236}">
                <a16:creationId xmlns:a16="http://schemas.microsoft.com/office/drawing/2014/main" id="{CAC9949F-4B58-42FE-88BB-1FB93E3D70AC}"/>
              </a:ext>
            </a:extLst>
          </p:cNvPr>
          <p:cNvSpPr/>
          <p:nvPr/>
        </p:nvSpPr>
        <p:spPr>
          <a:xfrm>
            <a:off x="1073968" y="1994035"/>
            <a:ext cx="1922621" cy="49652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Listen</a:t>
            </a:r>
            <a:endParaRPr kumimoji="1" lang="ja-JP" altLang="en-US" dirty="0" err="1"/>
          </a:p>
        </p:txBody>
      </p:sp>
      <p:sp>
        <p:nvSpPr>
          <p:cNvPr id="41" name="矢印: 五方向 40">
            <a:extLst>
              <a:ext uri="{FF2B5EF4-FFF2-40B4-BE49-F238E27FC236}">
                <a16:creationId xmlns:a16="http://schemas.microsoft.com/office/drawing/2014/main" id="{D4BDD3D4-E7A2-49D5-AF63-CA39FAE6C94B}"/>
              </a:ext>
            </a:extLst>
          </p:cNvPr>
          <p:cNvSpPr/>
          <p:nvPr/>
        </p:nvSpPr>
        <p:spPr>
          <a:xfrm>
            <a:off x="3143478" y="1994035"/>
            <a:ext cx="1922621" cy="49652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Define</a:t>
            </a:r>
            <a:endParaRPr kumimoji="1" lang="ja-JP" altLang="en-US" dirty="0" err="1"/>
          </a:p>
        </p:txBody>
      </p:sp>
      <p:sp>
        <p:nvSpPr>
          <p:cNvPr id="42" name="矢印: 五方向 41">
            <a:extLst>
              <a:ext uri="{FF2B5EF4-FFF2-40B4-BE49-F238E27FC236}">
                <a16:creationId xmlns:a16="http://schemas.microsoft.com/office/drawing/2014/main" id="{8DC48B1E-978C-45DD-BE1E-C393F89C6F7E}"/>
              </a:ext>
            </a:extLst>
          </p:cNvPr>
          <p:cNvSpPr/>
          <p:nvPr/>
        </p:nvSpPr>
        <p:spPr>
          <a:xfrm>
            <a:off x="5212988" y="1994035"/>
            <a:ext cx="1922621" cy="49652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Invent</a:t>
            </a:r>
            <a:endParaRPr kumimoji="1" lang="ja-JP" altLang="en-US" dirty="0" err="1"/>
          </a:p>
        </p:txBody>
      </p:sp>
      <p:sp>
        <p:nvSpPr>
          <p:cNvPr id="43" name="矢印: 五方向 42">
            <a:extLst>
              <a:ext uri="{FF2B5EF4-FFF2-40B4-BE49-F238E27FC236}">
                <a16:creationId xmlns:a16="http://schemas.microsoft.com/office/drawing/2014/main" id="{E8C62726-A4DB-4516-A96E-BE1E498458D7}"/>
              </a:ext>
            </a:extLst>
          </p:cNvPr>
          <p:cNvSpPr/>
          <p:nvPr/>
        </p:nvSpPr>
        <p:spPr>
          <a:xfrm>
            <a:off x="7282498" y="1994035"/>
            <a:ext cx="1922621" cy="49652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Refine</a:t>
            </a:r>
            <a:endParaRPr kumimoji="1" lang="ja-JP" altLang="en-US" dirty="0" err="1"/>
          </a:p>
        </p:txBody>
      </p:sp>
      <p:sp>
        <p:nvSpPr>
          <p:cNvPr id="44" name="矢印: 五方向 43">
            <a:extLst>
              <a:ext uri="{FF2B5EF4-FFF2-40B4-BE49-F238E27FC236}">
                <a16:creationId xmlns:a16="http://schemas.microsoft.com/office/drawing/2014/main" id="{FF0820E7-BE1D-4766-84F5-49FCB7808501}"/>
              </a:ext>
            </a:extLst>
          </p:cNvPr>
          <p:cNvSpPr/>
          <p:nvPr/>
        </p:nvSpPr>
        <p:spPr>
          <a:xfrm>
            <a:off x="9352009" y="1994035"/>
            <a:ext cx="1922621" cy="49652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Test/Iterate</a:t>
            </a:r>
            <a:endParaRPr kumimoji="1" lang="ja-JP" altLang="en-US" dirty="0" err="1"/>
          </a:p>
        </p:txBody>
      </p:sp>
      <p:sp>
        <p:nvSpPr>
          <p:cNvPr id="45" name="テキスト ボックス 44">
            <a:extLst>
              <a:ext uri="{FF2B5EF4-FFF2-40B4-BE49-F238E27FC236}">
                <a16:creationId xmlns:a16="http://schemas.microsoft.com/office/drawing/2014/main" id="{F356DD62-8140-4B78-895E-0EDBBEDA5496}"/>
              </a:ext>
            </a:extLst>
          </p:cNvPr>
          <p:cNvSpPr txBox="1"/>
          <p:nvPr/>
        </p:nvSpPr>
        <p:spPr>
          <a:xfrm>
            <a:off x="521110" y="1303390"/>
            <a:ext cx="9743768" cy="461665"/>
          </a:xfrm>
          <a:prstGeom prst="rect">
            <a:avLst/>
          </a:prstGeom>
          <a:noFill/>
        </p:spPr>
        <p:txBody>
          <a:bodyPr wrap="square" lIns="0" rIns="0" rtlCol="0">
            <a:spAutoFit/>
          </a:bodyPr>
          <a:lstStyle/>
          <a:p>
            <a:r>
              <a:rPr kumimoji="1" lang="en-US" altLang="ja-JP" sz="2400" b="1" dirty="0">
                <a:solidFill>
                  <a:srgbClr val="111724"/>
                </a:solidFill>
              </a:rPr>
              <a:t>~120min : </a:t>
            </a:r>
            <a:r>
              <a:rPr kumimoji="1" lang="ja-JP" altLang="en-US" sz="2400" b="1" dirty="0">
                <a:solidFill>
                  <a:srgbClr val="111724"/>
                </a:solidFill>
              </a:rPr>
              <a:t>プロセス改善の実施 </a:t>
            </a:r>
            <a:r>
              <a:rPr kumimoji="1" lang="en-US" altLang="ja-JP" sz="2400" b="1" dirty="0">
                <a:solidFill>
                  <a:srgbClr val="111724"/>
                </a:solidFill>
              </a:rPr>
              <a:t>( </a:t>
            </a:r>
            <a:r>
              <a:rPr kumimoji="1" lang="ja-JP" altLang="en-US" sz="2400" b="1" dirty="0">
                <a:solidFill>
                  <a:srgbClr val="111724"/>
                </a:solidFill>
              </a:rPr>
              <a:t>お客様が進行！</a:t>
            </a:r>
            <a:r>
              <a:rPr kumimoji="1" lang="en-US" altLang="ja-JP" sz="2400" b="1" dirty="0">
                <a:solidFill>
                  <a:srgbClr val="111724"/>
                </a:solidFill>
              </a:rPr>
              <a:t> )</a:t>
            </a:r>
            <a:endParaRPr kumimoji="1" lang="ja-JP" altLang="en-US" sz="2400" b="1" dirty="0">
              <a:solidFill>
                <a:srgbClr val="111724"/>
              </a:solidFill>
            </a:endParaRPr>
          </a:p>
        </p:txBody>
      </p:sp>
      <p:sp>
        <p:nvSpPr>
          <p:cNvPr id="46" name="テキスト ボックス 45">
            <a:extLst>
              <a:ext uri="{FF2B5EF4-FFF2-40B4-BE49-F238E27FC236}">
                <a16:creationId xmlns:a16="http://schemas.microsoft.com/office/drawing/2014/main" id="{A0DFDE52-B53C-416B-B695-FCCBBC31DE3D}"/>
              </a:ext>
            </a:extLst>
          </p:cNvPr>
          <p:cNvSpPr txBox="1"/>
          <p:nvPr/>
        </p:nvSpPr>
        <p:spPr>
          <a:xfrm>
            <a:off x="1265184" y="5339142"/>
            <a:ext cx="9743768" cy="461665"/>
          </a:xfrm>
          <a:prstGeom prst="rect">
            <a:avLst/>
          </a:prstGeom>
          <a:noFill/>
        </p:spPr>
        <p:txBody>
          <a:bodyPr wrap="square" lIns="0" rIns="0" rtlCol="0">
            <a:spAutoFit/>
          </a:bodyPr>
          <a:lstStyle/>
          <a:p>
            <a:pPr algn="ctr"/>
            <a:r>
              <a:rPr kumimoji="1" lang="ja-JP" altLang="en-US" sz="2400" b="1" dirty="0">
                <a:solidFill>
                  <a:srgbClr val="111724"/>
                </a:solidFill>
              </a:rPr>
              <a:t>計画の開始</a:t>
            </a:r>
          </a:p>
        </p:txBody>
      </p:sp>
      <p:sp>
        <p:nvSpPr>
          <p:cNvPr id="47" name="テキスト ボックス 46">
            <a:extLst>
              <a:ext uri="{FF2B5EF4-FFF2-40B4-BE49-F238E27FC236}">
                <a16:creationId xmlns:a16="http://schemas.microsoft.com/office/drawing/2014/main" id="{D86E57FC-608F-4728-8305-94CF7EF43C27}"/>
              </a:ext>
            </a:extLst>
          </p:cNvPr>
          <p:cNvSpPr txBox="1"/>
          <p:nvPr/>
        </p:nvSpPr>
        <p:spPr>
          <a:xfrm>
            <a:off x="2105331" y="5958929"/>
            <a:ext cx="9743768" cy="369332"/>
          </a:xfrm>
          <a:prstGeom prst="rect">
            <a:avLst/>
          </a:prstGeom>
          <a:noFill/>
        </p:spPr>
        <p:txBody>
          <a:bodyPr wrap="square" lIns="0" rIns="0" rtlCol="0">
            <a:spAutoFit/>
          </a:bodyPr>
          <a:lstStyle/>
          <a:p>
            <a:pPr algn="r"/>
            <a:r>
              <a:rPr kumimoji="1" lang="en-US" altLang="ja-JP" b="1" dirty="0">
                <a:solidFill>
                  <a:srgbClr val="111724"/>
                </a:solidFill>
              </a:rPr>
              <a:t>※</a:t>
            </a:r>
            <a:r>
              <a:rPr kumimoji="1" lang="ja-JP" altLang="en-US" b="1" dirty="0">
                <a:solidFill>
                  <a:srgbClr val="111724"/>
                </a:solidFill>
              </a:rPr>
              <a:t>改善が必要なプロセスがない場合、 </a:t>
            </a:r>
            <a:r>
              <a:rPr kumimoji="1" lang="en-US" altLang="ja-JP" b="1" dirty="0">
                <a:solidFill>
                  <a:srgbClr val="111724"/>
                </a:solidFill>
              </a:rPr>
              <a:t>60min </a:t>
            </a:r>
            <a:r>
              <a:rPr kumimoji="1" lang="ja-JP" altLang="en-US" b="1" dirty="0">
                <a:solidFill>
                  <a:srgbClr val="111724"/>
                </a:solidFill>
              </a:rPr>
              <a:t>で終了します</a:t>
            </a:r>
          </a:p>
        </p:txBody>
      </p:sp>
      <p:sp>
        <p:nvSpPr>
          <p:cNvPr id="51" name="矢印: 五方向 50">
            <a:extLst>
              <a:ext uri="{FF2B5EF4-FFF2-40B4-BE49-F238E27FC236}">
                <a16:creationId xmlns:a16="http://schemas.microsoft.com/office/drawing/2014/main" id="{B67C261E-2A31-4721-96D2-279B0D860720}"/>
              </a:ext>
            </a:extLst>
          </p:cNvPr>
          <p:cNvSpPr/>
          <p:nvPr/>
        </p:nvSpPr>
        <p:spPr>
          <a:xfrm rot="5400000">
            <a:off x="5188256" y="-1580490"/>
            <a:ext cx="1897626" cy="11424061"/>
          </a:xfrm>
          <a:prstGeom prst="homePlate">
            <a:avLst>
              <a:gd name="adj" fmla="val 23057"/>
            </a:avLst>
          </a:prstGeom>
          <a:noFill/>
          <a:ln>
            <a:solidFill>
              <a:srgbClr val="11172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err="1"/>
          </a:p>
        </p:txBody>
      </p:sp>
      <p:sp>
        <p:nvSpPr>
          <p:cNvPr id="52" name="テキスト ボックス 51">
            <a:extLst>
              <a:ext uri="{FF2B5EF4-FFF2-40B4-BE49-F238E27FC236}">
                <a16:creationId xmlns:a16="http://schemas.microsoft.com/office/drawing/2014/main" id="{92ECB130-D91F-47B6-B69A-99B69831260A}"/>
              </a:ext>
            </a:extLst>
          </p:cNvPr>
          <p:cNvSpPr txBox="1"/>
          <p:nvPr/>
        </p:nvSpPr>
        <p:spPr>
          <a:xfrm>
            <a:off x="521110" y="3261384"/>
            <a:ext cx="9743768" cy="461665"/>
          </a:xfrm>
          <a:prstGeom prst="rect">
            <a:avLst/>
          </a:prstGeom>
          <a:noFill/>
        </p:spPr>
        <p:txBody>
          <a:bodyPr wrap="square" lIns="0" rIns="0" rtlCol="0">
            <a:spAutoFit/>
          </a:bodyPr>
          <a:lstStyle/>
          <a:p>
            <a:r>
              <a:rPr kumimoji="1" lang="en-US" altLang="ja-JP" sz="2400" b="1" dirty="0">
                <a:solidFill>
                  <a:srgbClr val="111724"/>
                </a:solidFill>
              </a:rPr>
              <a:t>60min : 1~3 </a:t>
            </a:r>
            <a:r>
              <a:rPr kumimoji="1" lang="ja-JP" altLang="en-US" sz="2400" b="1" dirty="0">
                <a:solidFill>
                  <a:srgbClr val="111724"/>
                </a:solidFill>
              </a:rPr>
              <a:t>ヵ月間で成果を得るための具体的な計画を立てる</a:t>
            </a:r>
          </a:p>
        </p:txBody>
      </p:sp>
      <p:sp>
        <p:nvSpPr>
          <p:cNvPr id="53" name="テキスト ボックス 52">
            <a:extLst>
              <a:ext uri="{FF2B5EF4-FFF2-40B4-BE49-F238E27FC236}">
                <a16:creationId xmlns:a16="http://schemas.microsoft.com/office/drawing/2014/main" id="{4BD6CAE2-2AD4-42DB-B976-0F8E7CA77D05}"/>
              </a:ext>
            </a:extLst>
          </p:cNvPr>
          <p:cNvSpPr txBox="1"/>
          <p:nvPr/>
        </p:nvSpPr>
        <p:spPr>
          <a:xfrm>
            <a:off x="521110" y="3801706"/>
            <a:ext cx="11245854" cy="830997"/>
          </a:xfrm>
          <a:prstGeom prst="rect">
            <a:avLst/>
          </a:prstGeom>
          <a:noFill/>
        </p:spPr>
        <p:txBody>
          <a:bodyPr wrap="square" lIns="0" rIns="0" rtlCol="0">
            <a:spAutoFit/>
          </a:bodyPr>
          <a:lstStyle/>
          <a:p>
            <a:r>
              <a:rPr kumimoji="1" lang="ja-JP" altLang="en-US" sz="2400" dirty="0">
                <a:solidFill>
                  <a:srgbClr val="111724"/>
                </a:solidFill>
              </a:rPr>
              <a:t>改善が必要なプロセスの実施を含め、 </a:t>
            </a:r>
            <a:r>
              <a:rPr kumimoji="1" lang="en-US" altLang="ja-JP" sz="2400" dirty="0">
                <a:solidFill>
                  <a:srgbClr val="111724"/>
                </a:solidFill>
              </a:rPr>
              <a:t>1~3 </a:t>
            </a:r>
            <a:r>
              <a:rPr kumimoji="1" lang="ja-JP" altLang="en-US" sz="2400" dirty="0">
                <a:solidFill>
                  <a:srgbClr val="111724"/>
                </a:solidFill>
              </a:rPr>
              <a:t>ヵ月間の間に最初の成果を得るための具体的な計画を立てます。</a:t>
            </a:r>
          </a:p>
        </p:txBody>
      </p:sp>
    </p:spTree>
    <p:extLst>
      <p:ext uri="{BB962C8B-B14F-4D97-AF65-F5344CB8AC3E}">
        <p14:creationId xmlns:p14="http://schemas.microsoft.com/office/powerpoint/2010/main" val="276775622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89C70216-D44F-492C-96EB-6E051E444ABA}"/>
              </a:ext>
            </a:extLst>
          </p:cNvPr>
          <p:cNvSpPr>
            <a:spLocks noGrp="1"/>
          </p:cNvSpPr>
          <p:nvPr>
            <p:ph type="body" sz="quarter" idx="10"/>
          </p:nvPr>
        </p:nvSpPr>
        <p:spPr>
          <a:xfrm>
            <a:off x="425038" y="1371601"/>
            <a:ext cx="11424062" cy="3197798"/>
          </a:xfrm>
        </p:spPr>
        <p:txBody>
          <a:bodyPr/>
          <a:lstStyle/>
          <a:p>
            <a:pPr marL="457200" indent="-457200">
              <a:buAutoNum type="arabicPeriod"/>
            </a:pPr>
            <a:r>
              <a:rPr lang="ja-JP" altLang="en-US" i="0" dirty="0">
                <a:solidFill>
                  <a:srgbClr val="4D5156"/>
                </a:solidFill>
                <a:effectLst/>
                <a:latin typeface="arial" panose="020B0604020202020204" pitchFamily="34" charset="0"/>
              </a:rPr>
              <a:t>👜</a:t>
            </a:r>
            <a:r>
              <a:rPr lang="en-US" altLang="ja-JP" b="0" i="0" dirty="0">
                <a:solidFill>
                  <a:srgbClr val="333333"/>
                </a:solidFill>
                <a:effectLst/>
                <a:latin typeface="Hiragino Kaku Gothic ProN"/>
              </a:rPr>
              <a:t>: </a:t>
            </a:r>
            <a:r>
              <a:rPr lang="ja-JP" altLang="en-US" b="1" dirty="0">
                <a:solidFill>
                  <a:srgbClr val="333333"/>
                </a:solidFill>
                <a:latin typeface="Hiragino Kaku Gothic ProN"/>
              </a:rPr>
              <a:t>実践編のアンケート結果から、改善するプロセスを特定し準備している</a:t>
            </a:r>
            <a:br>
              <a:rPr kumimoji="1" lang="en-US" altLang="ja-JP" dirty="0"/>
            </a:br>
            <a:r>
              <a:rPr kumimoji="1" lang="ja-JP" altLang="en-US" dirty="0"/>
              <a:t>定性・定量データの収集や識者の招待は事前に実施・調整をお願いします。</a:t>
            </a:r>
            <a:endParaRPr kumimoji="1" lang="en-US" altLang="ja-JP" dirty="0"/>
          </a:p>
          <a:p>
            <a:pPr marL="457200" indent="-457200">
              <a:buAutoNum type="arabicPeriod"/>
            </a:pPr>
            <a:r>
              <a:rPr kumimoji="1" lang="ja-JP" altLang="en-US" dirty="0"/>
              <a:t>⛏️</a:t>
            </a:r>
            <a:r>
              <a:rPr kumimoji="1" lang="ja-JP" altLang="en-US" b="1" dirty="0"/>
              <a:t> </a:t>
            </a:r>
            <a:r>
              <a:rPr kumimoji="1" lang="en-US" altLang="ja-JP" b="1" dirty="0"/>
              <a:t>: </a:t>
            </a:r>
            <a:r>
              <a:rPr kumimoji="1" lang="ja-JP" altLang="en-US" b="1" dirty="0"/>
              <a:t>実践編のアウトプットは電子化・共有されている</a:t>
            </a:r>
            <a:br>
              <a:rPr kumimoji="1" lang="en-US" altLang="ja-JP" b="1" dirty="0"/>
            </a:br>
            <a:r>
              <a:rPr kumimoji="1" lang="ja-JP" altLang="en-US" dirty="0"/>
              <a:t>実践編のアウトプットは、チームで使えるよう電子化され、共有されている。</a:t>
            </a:r>
            <a:endParaRPr kumimoji="1" lang="en-US" altLang="ja-JP" dirty="0"/>
          </a:p>
          <a:p>
            <a:pPr marL="457200" indent="-457200">
              <a:buAutoNum type="arabicPeriod"/>
            </a:pPr>
            <a:r>
              <a:rPr kumimoji="1" lang="ja-JP" altLang="en-US" dirty="0"/>
              <a:t>👉</a:t>
            </a:r>
            <a:r>
              <a:rPr kumimoji="1" lang="ja-JP" altLang="en-US" b="1" dirty="0"/>
              <a:t> </a:t>
            </a:r>
            <a:r>
              <a:rPr kumimoji="1" lang="en-US" altLang="ja-JP" b="1" dirty="0"/>
              <a:t>: </a:t>
            </a:r>
            <a:r>
              <a:rPr kumimoji="1" lang="ja-JP" altLang="en-US" b="1" dirty="0"/>
              <a:t>プロセス改善の進行は参加者が行う</a:t>
            </a:r>
            <a:br>
              <a:rPr kumimoji="1" lang="en-US" altLang="ja-JP" b="1" dirty="0"/>
            </a:br>
            <a:r>
              <a:rPr kumimoji="1" lang="ja-JP" altLang="en-US" dirty="0"/>
              <a:t>計画を立てた後のプロセス改善から進行は参加者で実施いただきます。すでに計画の実施が始まっているためです。</a:t>
            </a:r>
            <a:endParaRPr kumimoji="1" lang="en-US" altLang="ja-JP" dirty="0"/>
          </a:p>
        </p:txBody>
      </p:sp>
      <p:sp>
        <p:nvSpPr>
          <p:cNvPr id="3" name="タイトル 2">
            <a:extLst>
              <a:ext uri="{FF2B5EF4-FFF2-40B4-BE49-F238E27FC236}">
                <a16:creationId xmlns:a16="http://schemas.microsoft.com/office/drawing/2014/main" id="{89F1DD3B-7E65-4C31-9A67-E04EFD8F8AE3}"/>
              </a:ext>
            </a:extLst>
          </p:cNvPr>
          <p:cNvSpPr>
            <a:spLocks noGrp="1"/>
          </p:cNvSpPr>
          <p:nvPr>
            <p:ph type="title"/>
          </p:nvPr>
        </p:nvSpPr>
        <p:spPr/>
        <p:txBody>
          <a:bodyPr/>
          <a:lstStyle/>
          <a:p>
            <a:r>
              <a:rPr kumimoji="1" lang="ja-JP" altLang="en-US" dirty="0"/>
              <a:t>改善編を進める前の確認</a:t>
            </a:r>
          </a:p>
        </p:txBody>
      </p:sp>
      <p:sp>
        <p:nvSpPr>
          <p:cNvPr id="4" name="スライド番号プレースホルダー 3">
            <a:extLst>
              <a:ext uri="{FF2B5EF4-FFF2-40B4-BE49-F238E27FC236}">
                <a16:creationId xmlns:a16="http://schemas.microsoft.com/office/drawing/2014/main" id="{C86BCFE7-BD60-435E-9B43-A7820C652205}"/>
              </a:ext>
            </a:extLst>
          </p:cNvPr>
          <p:cNvSpPr>
            <a:spLocks noGrp="1"/>
          </p:cNvSpPr>
          <p:nvPr>
            <p:ph type="sldNum" sz="quarter" idx="4"/>
          </p:nvPr>
        </p:nvSpPr>
        <p:spPr/>
        <p:txBody>
          <a:bodyPr/>
          <a:lstStyle/>
          <a:p>
            <a:fld id="{DC503246-BBCE-4F0A-BCDC-08FC4C52637D}" type="slidenum">
              <a:rPr lang="en-US" smtClean="0"/>
              <a:pPr/>
              <a:t>9</a:t>
            </a:fld>
            <a:endParaRPr lang="en-US"/>
          </a:p>
        </p:txBody>
      </p:sp>
    </p:spTree>
    <p:extLst>
      <p:ext uri="{BB962C8B-B14F-4D97-AF65-F5344CB8AC3E}">
        <p14:creationId xmlns:p14="http://schemas.microsoft.com/office/powerpoint/2010/main" val="2188379357"/>
      </p:ext>
    </p:extLst>
  </p:cSld>
  <p:clrMapOvr>
    <a:masterClrMapping/>
  </p:clrMapOvr>
  <p:transition>
    <p:fade/>
  </p:transition>
</p:sld>
</file>

<file path=ppt/theme/theme1.xml><?xml version="1.0" encoding="utf-8"?>
<a:theme xmlns:a="http://schemas.openxmlformats.org/drawingml/2006/main" name="AWS Brand Template_Light">
  <a:themeElements>
    <a:clrScheme name="AWS Template">
      <a:dk1>
        <a:srgbClr val="161E2D"/>
      </a:dk1>
      <a:lt1>
        <a:srgbClr val="FFFFFF"/>
      </a:lt1>
      <a:dk2>
        <a:srgbClr val="00193D"/>
      </a:dk2>
      <a:lt2>
        <a:srgbClr val="F5F7FF"/>
      </a:lt2>
      <a:accent1>
        <a:srgbClr val="0073E5"/>
      </a:accent1>
      <a:accent2>
        <a:srgbClr val="FF6A3D"/>
      </a:accent2>
      <a:accent3>
        <a:srgbClr val="5900B2"/>
      </a:accent3>
      <a:accent4>
        <a:srgbClr val="001A99"/>
      </a:accent4>
      <a:accent5>
        <a:srgbClr val="C300E0"/>
      </a:accent5>
      <a:accent6>
        <a:srgbClr val="00E500"/>
      </a:accent6>
      <a:hlink>
        <a:srgbClr val="42B4FF"/>
      </a:hlink>
      <a:folHlink>
        <a:srgbClr val="B2A8FF"/>
      </a:folHlink>
    </a:clrScheme>
    <a:fontScheme name="JP Font Template">
      <a:majorFont>
        <a:latin typeface="Amazon Ember Display"/>
        <a:ea typeface="メイリオ"/>
        <a:cs typeface=""/>
      </a:majorFont>
      <a:minorFont>
        <a:latin typeface="Amazon Ember Display"/>
        <a:ea typeface="メイリオ"/>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6"/>
        </a:solidFill>
        <a:ln>
          <a:noFill/>
        </a:ln>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cap="rnd">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rIns="0" rtlCol="0">
        <a:spAutoFit/>
      </a:bodyPr>
      <a:lstStyle>
        <a:defPPr algn="ctr">
          <a:defRPr dirty="0" err="1" smtClean="0"/>
        </a:defPPr>
      </a:lstStyle>
    </a:txDef>
  </a:objectDefaults>
  <a:extraClrSchemeLst/>
  <a:extLst>
    <a:ext uri="{05A4C25C-085E-4340-85A3-A5531E510DB2}">
      <thm15:themeFamily xmlns:thm15="http://schemas.microsoft.com/office/thememl/2012/main" name="Presentation1" id="{10B1A1AB-66E2-4EB3-B743-8516223C8CA5}" vid="{207657F2-C1D5-4C9A-A624-35CD9B124E5E}"/>
    </a:ext>
  </a:extLst>
</a:theme>
</file>

<file path=ppt/theme/theme2.xml><?xml version="1.0" encoding="utf-8"?>
<a:theme xmlns:a="http://schemas.openxmlformats.org/drawingml/2006/main" name="1_AWS Brand Template_Dark">
  <a:themeElements>
    <a:clrScheme name="AWS Template">
      <a:dk1>
        <a:srgbClr val="161E2D"/>
      </a:dk1>
      <a:lt1>
        <a:srgbClr val="FFFFFF"/>
      </a:lt1>
      <a:dk2>
        <a:srgbClr val="00193D"/>
      </a:dk2>
      <a:lt2>
        <a:srgbClr val="F5F7FF"/>
      </a:lt2>
      <a:accent1>
        <a:srgbClr val="0073E5"/>
      </a:accent1>
      <a:accent2>
        <a:srgbClr val="FF6A3D"/>
      </a:accent2>
      <a:accent3>
        <a:srgbClr val="5900B2"/>
      </a:accent3>
      <a:accent4>
        <a:srgbClr val="001A99"/>
      </a:accent4>
      <a:accent5>
        <a:srgbClr val="C300E0"/>
      </a:accent5>
      <a:accent6>
        <a:srgbClr val="00E500"/>
      </a:accent6>
      <a:hlink>
        <a:srgbClr val="42B4FF"/>
      </a:hlink>
      <a:folHlink>
        <a:srgbClr val="B2A8FF"/>
      </a:folHlink>
    </a:clrScheme>
    <a:fontScheme name="Ember Display all the way">
      <a:majorFont>
        <a:latin typeface="Amazon Ember Display"/>
        <a:ea typeface=""/>
        <a:cs typeface=""/>
      </a:majorFont>
      <a:minorFont>
        <a:latin typeface="Amazon Ember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6"/>
        </a:solidFill>
        <a:ln>
          <a:noFill/>
        </a:ln>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cap="rnd">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rIns="0" rtlCol="0">
        <a:spAutoFit/>
      </a:bodyPr>
      <a:lstStyle>
        <a:defPPr algn="ctr">
          <a:defRPr dirty="0" err="1" smtClean="0"/>
        </a:defPPr>
      </a:lstStyle>
    </a:txDef>
  </a:objectDefaults>
  <a:extraClrSchemeLst/>
  <a:extLst>
    <a:ext uri="{05A4C25C-085E-4340-85A3-A5531E510DB2}">
      <thm15:themeFamily xmlns:thm15="http://schemas.microsoft.com/office/thememl/2012/main" name="Presentation1" id="{10B1A1AB-66E2-4EB3-B743-8516223C8CA5}" vid="{207657F2-C1D5-4C9A-A624-35CD9B124E5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5858525f-8556-4a49-8c5b-46c9ac02e9a8">
      <Terms xmlns="http://schemas.microsoft.com/office/infopath/2007/PartnerControls"/>
    </lcf76f155ced4ddcb4097134ff3c332f>
    <TaxCatchAll xmlns="c15da466-223d-4a9a-9a5d-eb2bee72a60a"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892946DCD6EF84A8AD3B83D0B57F8EB" ma:contentTypeVersion="17" ma:contentTypeDescription="Create a new document." ma:contentTypeScope="" ma:versionID="b42be05bc74378c37795d3f925fb4a01">
  <xsd:schema xmlns:xsd="http://www.w3.org/2001/XMLSchema" xmlns:xs="http://www.w3.org/2001/XMLSchema" xmlns:p="http://schemas.microsoft.com/office/2006/metadata/properties" xmlns:ns2="5858525f-8556-4a49-8c5b-46c9ac02e9a8" xmlns:ns3="c15da466-223d-4a9a-9a5d-eb2bee72a60a" targetNamespace="http://schemas.microsoft.com/office/2006/metadata/properties" ma:root="true" ma:fieldsID="6370dd56b8fb32e5b01a7594ec1f1abe" ns2:_="" ns3:_="">
    <xsd:import namespace="5858525f-8556-4a49-8c5b-46c9ac02e9a8"/>
    <xsd:import namespace="c15da466-223d-4a9a-9a5d-eb2bee72a60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58525f-8556-4a49-8c5b-46c9ac02e9a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d5f7a6da-46ba-41bd-8ba0-cc4b0a852eb5"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15da466-223d-4a9a-9a5d-eb2bee72a60a"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b571200c-446a-409a-b41b-83406df47733}" ma:internalName="TaxCatchAll" ma:showField="CatchAllData" ma:web="c15da466-223d-4a9a-9a5d-eb2bee72a60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D7F2428-6C02-4D32-B14D-EBC3389A58AD}">
  <ds:schemaRefs>
    <ds:schemaRef ds:uri="http://schemas.microsoft.com/sharepoint/v3/contenttype/forms"/>
  </ds:schemaRefs>
</ds:datastoreItem>
</file>

<file path=customXml/itemProps2.xml><?xml version="1.0" encoding="utf-8"?>
<ds:datastoreItem xmlns:ds="http://schemas.openxmlformats.org/officeDocument/2006/customXml" ds:itemID="{5B8EE619-C8F3-4123-BB4D-06897928292C}">
  <ds:schemaRefs>
    <ds:schemaRef ds:uri="5858525f-8556-4a49-8c5b-46c9ac02e9a8"/>
    <ds:schemaRef ds:uri="c15da466-223d-4a9a-9a5d-eb2bee72a60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79A09CB-99D1-4CE1-93AE-964D83FB2A11}">
  <ds:schemaRefs>
    <ds:schemaRef ds:uri="5858525f-8556-4a49-8c5b-46c9ac02e9a8"/>
    <ds:schemaRef ds:uri="c15da466-223d-4a9a-9a5d-eb2bee72a60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15130</TotalTime>
  <Words>2335</Words>
  <Application>Microsoft Office PowerPoint</Application>
  <PresentationFormat>ワイド画面</PresentationFormat>
  <Paragraphs>468</Paragraphs>
  <Slides>32</Slides>
  <Notes>1</Notes>
  <HiddenSlides>0</HiddenSlides>
  <MMClips>0</MMClips>
  <ScaleCrop>false</ScaleCrop>
  <HeadingPairs>
    <vt:vector size="6" baseType="variant">
      <vt:variant>
        <vt:lpstr>使用されているフォント</vt:lpstr>
      </vt:variant>
      <vt:variant>
        <vt:i4>12</vt:i4>
      </vt:variant>
      <vt:variant>
        <vt:lpstr>テーマ</vt:lpstr>
      </vt:variant>
      <vt:variant>
        <vt:i4>2</vt:i4>
      </vt:variant>
      <vt:variant>
        <vt:lpstr>スライド タイトル</vt:lpstr>
      </vt:variant>
      <vt:variant>
        <vt:i4>32</vt:i4>
      </vt:variant>
    </vt:vector>
  </HeadingPairs>
  <TitlesOfParts>
    <vt:vector size="46" baseType="lpstr">
      <vt:lpstr>Hiragino Kaku Gothic ProN</vt:lpstr>
      <vt:lpstr>Meiryo UI</vt:lpstr>
      <vt:lpstr>メイリオ</vt:lpstr>
      <vt:lpstr>Amazon Ember</vt:lpstr>
      <vt:lpstr>Amazon Ember Display</vt:lpstr>
      <vt:lpstr>Amazon Ember Display Heavy</vt:lpstr>
      <vt:lpstr>Amazon Ember Display Medium</vt:lpstr>
      <vt:lpstr>Amazon Ember Mono</vt:lpstr>
      <vt:lpstr>Arial</vt:lpstr>
      <vt:lpstr>Arial</vt:lpstr>
      <vt:lpstr>Calibri</vt:lpstr>
      <vt:lpstr>Wingdings</vt:lpstr>
      <vt:lpstr>AWS Brand Template_Light</vt:lpstr>
      <vt:lpstr>1_AWS Brand Template_Dark</vt:lpstr>
      <vt:lpstr>ML Enablement Workshop </vt:lpstr>
      <vt:lpstr>ML Enablement Workshop のゴール</vt:lpstr>
      <vt:lpstr>ワークショップは 2 パートで構成されます</vt:lpstr>
      <vt:lpstr>本日は改善編を行います</vt:lpstr>
      <vt:lpstr>改善編のゴール</vt:lpstr>
      <vt:lpstr>なぜ 1~3 ヵ月か ?</vt:lpstr>
      <vt:lpstr>準備フェーズは本日完了させる</vt:lpstr>
      <vt:lpstr>Day2 : 改善編の進め方</vt:lpstr>
      <vt:lpstr>改善編を進める前の確認</vt:lpstr>
      <vt:lpstr>プロセス改善のスタート</vt:lpstr>
      <vt:lpstr>Day2 : 改善編</vt:lpstr>
      <vt:lpstr>顧客についての情報の拡充</vt:lpstr>
      <vt:lpstr>Day2 : 改善編</vt:lpstr>
      <vt:lpstr>課題と重みの見直し</vt:lpstr>
      <vt:lpstr>Day2 : 改善編</vt:lpstr>
      <vt:lpstr>事例 / 解決策案の拡充</vt:lpstr>
      <vt:lpstr>Day2 : 改善編</vt:lpstr>
      <vt:lpstr>企画文書のブラッシュアップ</vt:lpstr>
      <vt:lpstr>Day2 : 改善編</vt:lpstr>
      <vt:lpstr>計測方法の実現性を高める</vt:lpstr>
      <vt:lpstr>Well Done !!</vt:lpstr>
      <vt:lpstr>Day2 : 改善編</vt:lpstr>
      <vt:lpstr>今後のマイルストンを作成する</vt:lpstr>
      <vt:lpstr>マイルストンの立て方</vt:lpstr>
      <vt:lpstr>成長サイクルに沿ったマイルストンを立てる</vt:lpstr>
      <vt:lpstr>マイルストンを決める</vt:lpstr>
      <vt:lpstr>マイルストンを決める</vt:lpstr>
      <vt:lpstr>担当タスクを決める</vt:lpstr>
      <vt:lpstr>Future Step</vt:lpstr>
      <vt:lpstr>AI/ML の活用を支援する後続の AWS プログラム</vt:lpstr>
      <vt:lpstr>先のフェーズの検討もご支援させて頂きます</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Journey</dc:title>
  <dc:creator>Thad Allen</dc:creator>
  <cp:lastModifiedBy>Kubo, Takahiro</cp:lastModifiedBy>
  <cp:revision>570</cp:revision>
  <dcterms:created xsi:type="dcterms:W3CDTF">2023-07-18T17:07:11Z</dcterms:created>
  <dcterms:modified xsi:type="dcterms:W3CDTF">2024-06-19T04:31:38Z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0x0101002892946DCD6EF84A8AD3B83D0B57F8EB</vt:lpwstr>
  </property>
  <property fmtid="{D5CDD505-2E9C-101B-9397-08002B2CF9AE}" pid="3" name="MediaServiceImageTags">
    <vt:lpwstr/>
  </property>
</Properties>
</file>